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20"/>
  </p:notesMasterIdLst>
  <p:sldIdLst>
    <p:sldId id="256" r:id="rId2"/>
    <p:sldId id="257" r:id="rId3"/>
    <p:sldId id="294" r:id="rId4"/>
    <p:sldId id="310" r:id="rId5"/>
    <p:sldId id="297" r:id="rId6"/>
    <p:sldId id="259" r:id="rId7"/>
    <p:sldId id="298" r:id="rId8"/>
    <p:sldId id="266" r:id="rId9"/>
    <p:sldId id="304" r:id="rId10"/>
    <p:sldId id="299" r:id="rId11"/>
    <p:sldId id="300" r:id="rId12"/>
    <p:sldId id="301" r:id="rId13"/>
    <p:sldId id="307" r:id="rId14"/>
    <p:sldId id="306" r:id="rId15"/>
    <p:sldId id="309" r:id="rId16"/>
    <p:sldId id="308" r:id="rId17"/>
    <p:sldId id="302" r:id="rId18"/>
    <p:sldId id="274" r:id="rId19"/>
  </p:sldIdLst>
  <p:sldSz cx="9144000" cy="5143500" type="screen16x9"/>
  <p:notesSz cx="6858000" cy="9144000"/>
  <p:embeddedFontLst>
    <p:embeddedFont>
      <p:font typeface="Assistant Light" panose="020F0302020204030204" pitchFamily="34" charset="0"/>
      <p:regular r:id="rId21"/>
      <p:bold r:id="rId22"/>
    </p:embeddedFont>
    <p:embeddedFont>
      <p:font typeface="Fira Sans Extra Condensed Medium" panose="020B0603050000020004" pitchFamily="34" charset="0"/>
      <p:regular r:id="rId23"/>
      <p:bold r:id="rId24"/>
      <p:italic r:id="rId25"/>
      <p:boldItalic r:id="rId26"/>
    </p:embeddedFont>
    <p:embeddedFont>
      <p:font typeface="Nunito Sans" pitchFamily="2" charset="77"/>
      <p:regular r:id="rId27"/>
      <p:bold r:id="rId28"/>
      <p:italic r:id="rId29"/>
      <p:boldItalic r:id="rId30"/>
    </p:embeddedFont>
    <p:embeddedFont>
      <p:font typeface="Nunito Sans ExtraBold" panose="020F0502020204030204" pitchFamily="34" charset="0"/>
      <p:bold r:id="rId31"/>
      <p:italic r:id="rId32"/>
      <p:boldItalic r:id="rId33"/>
    </p:embeddedFont>
    <p:embeddedFont>
      <p:font typeface="Pontano Sans" pitchFamily="2" charset="0"/>
      <p:regular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760">
          <p15:clr>
            <a:srgbClr val="9AA0A6"/>
          </p15:clr>
        </p15:guide>
        <p15:guide id="2" pos="4215">
          <p15:clr>
            <a:srgbClr val="9AA0A6"/>
          </p15:clr>
        </p15:guide>
        <p15:guide id="3"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2D2A"/>
    <a:srgbClr val="94BAC7"/>
    <a:srgbClr val="074945"/>
    <a:srgbClr val="DAD8D9"/>
    <a:srgbClr val="FEFFFF"/>
    <a:srgbClr val="378F7B"/>
    <a:srgbClr val="F3F3F3"/>
    <a:srgbClr val="368E7A"/>
    <a:srgbClr val="368E7B"/>
    <a:srgbClr val="53AF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056"/>
    <p:restoredTop sz="95878"/>
  </p:normalViewPr>
  <p:slideViewPr>
    <p:cSldViewPr snapToGrid="0">
      <p:cViewPr varScale="1">
        <p:scale>
          <a:sx n="169" d="100"/>
          <a:sy n="169" d="100"/>
        </p:scale>
        <p:origin x="208" y="288"/>
      </p:cViewPr>
      <p:guideLst>
        <p:guide pos="5760"/>
        <p:guide pos="4215"/>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ef6e01a56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ef6e01a56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6705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ef6e01a56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ef6e01a56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4317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ef6e01a56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ef6e01a56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8225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ef6e01a56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ef6e01a56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3090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ef6e01a56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ef6e01a56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01826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ef6e01a56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ef6e01a56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196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ef6e01a56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ef6e01a56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39313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ef6e01a56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ef6e01a56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3366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5e4b937d3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5e4b937d3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ef6e01a56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ef6e01a56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0815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ef6e01a56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ef6e01a56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2482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ef6e01a56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ef6e01a56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2246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5ef6e01a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5ef6e01a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5ef6e01a56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5ef6e01a56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1707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5ef6e01a56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5ef6e01a56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5ef6e01a56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5ef6e01a56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5664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p:nvPr/>
        </p:nvSpPr>
        <p:spPr>
          <a:xfrm>
            <a:off x="5089700" y="-20175"/>
            <a:ext cx="4094650" cy="5190575"/>
          </a:xfrm>
          <a:custGeom>
            <a:avLst/>
            <a:gdLst/>
            <a:ahLst/>
            <a:cxnLst/>
            <a:rect l="l" t="t" r="r" b="b"/>
            <a:pathLst>
              <a:path w="163786" h="207623" extrusionOk="0">
                <a:moveTo>
                  <a:pt x="0" y="0"/>
                </a:moveTo>
                <a:lnTo>
                  <a:pt x="26895" y="207623"/>
                </a:lnTo>
                <a:lnTo>
                  <a:pt x="163786" y="207623"/>
                </a:lnTo>
                <a:lnTo>
                  <a:pt x="163786" y="538"/>
                </a:lnTo>
                <a:close/>
              </a:path>
            </a:pathLst>
          </a:custGeom>
          <a:solidFill>
            <a:schemeClr val="dk1"/>
          </a:solidFill>
          <a:ln>
            <a:noFill/>
          </a:ln>
        </p:spPr>
      </p:sp>
      <p:sp>
        <p:nvSpPr>
          <p:cNvPr id="10" name="Google Shape;10;p2"/>
          <p:cNvSpPr txBox="1">
            <a:spLocks noGrp="1"/>
          </p:cNvSpPr>
          <p:nvPr>
            <p:ph type="ctrTitle"/>
          </p:nvPr>
        </p:nvSpPr>
        <p:spPr>
          <a:xfrm>
            <a:off x="4863802" y="1290175"/>
            <a:ext cx="36396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3000"/>
              <a:buFont typeface="Nunito Sans ExtraBold"/>
              <a:buNone/>
              <a:defRPr sz="3000">
                <a:solidFill>
                  <a:schemeClr val="lt1"/>
                </a:solidFill>
                <a:latin typeface="Nunito Sans ExtraBold"/>
                <a:ea typeface="Nunito Sans ExtraBold"/>
                <a:cs typeface="Nunito Sans ExtraBold"/>
                <a:sym typeface="Nunito Sans ExtraBold"/>
              </a:defRPr>
            </a:lvl1pPr>
            <a:lvl2pPr lvl="1" algn="r" rtl="0">
              <a:spcBef>
                <a:spcPts val="0"/>
              </a:spcBef>
              <a:spcAft>
                <a:spcPts val="0"/>
              </a:spcAft>
              <a:buClr>
                <a:schemeClr val="lt1"/>
              </a:buClr>
              <a:buSzPts val="3000"/>
              <a:buNone/>
              <a:defRPr sz="3000">
                <a:solidFill>
                  <a:schemeClr val="lt1"/>
                </a:solidFill>
              </a:defRPr>
            </a:lvl2pPr>
            <a:lvl3pPr lvl="2" algn="r" rtl="0">
              <a:spcBef>
                <a:spcPts val="0"/>
              </a:spcBef>
              <a:spcAft>
                <a:spcPts val="0"/>
              </a:spcAft>
              <a:buClr>
                <a:schemeClr val="lt1"/>
              </a:buClr>
              <a:buSzPts val="3000"/>
              <a:buNone/>
              <a:defRPr sz="3000">
                <a:solidFill>
                  <a:schemeClr val="lt1"/>
                </a:solidFill>
              </a:defRPr>
            </a:lvl3pPr>
            <a:lvl4pPr lvl="3" algn="r" rtl="0">
              <a:spcBef>
                <a:spcPts val="0"/>
              </a:spcBef>
              <a:spcAft>
                <a:spcPts val="0"/>
              </a:spcAft>
              <a:buClr>
                <a:schemeClr val="lt1"/>
              </a:buClr>
              <a:buSzPts val="3000"/>
              <a:buNone/>
              <a:defRPr sz="3000">
                <a:solidFill>
                  <a:schemeClr val="lt1"/>
                </a:solidFill>
              </a:defRPr>
            </a:lvl4pPr>
            <a:lvl5pPr lvl="4" algn="r" rtl="0">
              <a:spcBef>
                <a:spcPts val="0"/>
              </a:spcBef>
              <a:spcAft>
                <a:spcPts val="0"/>
              </a:spcAft>
              <a:buClr>
                <a:schemeClr val="lt1"/>
              </a:buClr>
              <a:buSzPts val="3000"/>
              <a:buNone/>
              <a:defRPr sz="3000">
                <a:solidFill>
                  <a:schemeClr val="lt1"/>
                </a:solidFill>
              </a:defRPr>
            </a:lvl5pPr>
            <a:lvl6pPr lvl="5" algn="r" rtl="0">
              <a:spcBef>
                <a:spcPts val="0"/>
              </a:spcBef>
              <a:spcAft>
                <a:spcPts val="0"/>
              </a:spcAft>
              <a:buClr>
                <a:schemeClr val="lt1"/>
              </a:buClr>
              <a:buSzPts val="3000"/>
              <a:buNone/>
              <a:defRPr sz="3000">
                <a:solidFill>
                  <a:schemeClr val="lt1"/>
                </a:solidFill>
              </a:defRPr>
            </a:lvl6pPr>
            <a:lvl7pPr lvl="6" algn="r" rtl="0">
              <a:spcBef>
                <a:spcPts val="0"/>
              </a:spcBef>
              <a:spcAft>
                <a:spcPts val="0"/>
              </a:spcAft>
              <a:buClr>
                <a:schemeClr val="lt1"/>
              </a:buClr>
              <a:buSzPts val="3000"/>
              <a:buNone/>
              <a:defRPr sz="3000">
                <a:solidFill>
                  <a:schemeClr val="lt1"/>
                </a:solidFill>
              </a:defRPr>
            </a:lvl7pPr>
            <a:lvl8pPr lvl="7" algn="r" rtl="0">
              <a:spcBef>
                <a:spcPts val="0"/>
              </a:spcBef>
              <a:spcAft>
                <a:spcPts val="0"/>
              </a:spcAft>
              <a:buClr>
                <a:schemeClr val="lt1"/>
              </a:buClr>
              <a:buSzPts val="3000"/>
              <a:buNone/>
              <a:defRPr sz="3000">
                <a:solidFill>
                  <a:schemeClr val="lt1"/>
                </a:solidFill>
              </a:defRPr>
            </a:lvl8pPr>
            <a:lvl9pPr lvl="8" algn="r" rtl="0">
              <a:spcBef>
                <a:spcPts val="0"/>
              </a:spcBef>
              <a:spcAft>
                <a:spcPts val="0"/>
              </a:spcAft>
              <a:buClr>
                <a:schemeClr val="lt1"/>
              </a:buClr>
              <a:buSzPts val="3000"/>
              <a:buNone/>
              <a:defRPr sz="3000">
                <a:solidFill>
                  <a:schemeClr val="lt1"/>
                </a:solidFill>
              </a:defRPr>
            </a:lvl9pPr>
          </a:lstStyle>
          <a:p>
            <a:endParaRPr/>
          </a:p>
        </p:txBody>
      </p:sp>
      <p:sp>
        <p:nvSpPr>
          <p:cNvPr id="11" name="Google Shape;11;p2"/>
          <p:cNvSpPr txBox="1">
            <a:spLocks noGrp="1"/>
          </p:cNvSpPr>
          <p:nvPr>
            <p:ph type="subTitle" idx="1"/>
          </p:nvPr>
        </p:nvSpPr>
        <p:spPr>
          <a:xfrm>
            <a:off x="4151302" y="27576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lt1"/>
              </a:buClr>
              <a:buSzPts val="1200"/>
              <a:buFont typeface="Pontano Sans"/>
              <a:buNone/>
              <a:defRPr>
                <a:solidFill>
                  <a:schemeClr val="lt1"/>
                </a:solidFill>
                <a:latin typeface="Pontano Sans"/>
                <a:ea typeface="Pontano Sans"/>
                <a:cs typeface="Pontano Sans"/>
                <a:sym typeface="Pontano Sans"/>
              </a:defRPr>
            </a:lvl1pPr>
            <a:lvl2pPr lvl="1"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2pPr>
            <a:lvl3pPr lvl="2"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3pPr>
            <a:lvl4pPr lvl="3"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4pPr>
            <a:lvl5pPr lvl="4"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5pPr>
            <a:lvl6pPr lvl="5"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6pPr>
            <a:lvl7pPr lvl="6"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7pPr>
            <a:lvl8pPr lvl="7"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8pPr>
            <a:lvl9pPr lvl="8"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9pPr>
          </a:lstStyle>
          <a:p>
            <a:endParaRPr/>
          </a:p>
        </p:txBody>
      </p:sp>
    </p:spTree>
  </p:cSld>
  <p:clrMapOvr>
    <a:masterClrMapping/>
  </p:clrMapOvr>
  <p:extLst>
    <p:ext uri="{DCECCB84-F9BA-43D5-87BE-67443E8EF086}">
      <p15:sldGuideLst xmlns:p15="http://schemas.microsoft.com/office/powerpoint/2012/main">
        <p15:guide id="1" pos="2551">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spTree>
      <p:nvGrpSpPr>
        <p:cNvPr id="1" name="Shape 12"/>
        <p:cNvGrpSpPr/>
        <p:nvPr/>
      </p:nvGrpSpPr>
      <p:grpSpPr>
        <a:xfrm>
          <a:off x="0" y="0"/>
          <a:ext cx="0" cy="0"/>
          <a:chOff x="0" y="0"/>
          <a:chExt cx="0" cy="0"/>
        </a:xfrm>
      </p:grpSpPr>
      <p:sp>
        <p:nvSpPr>
          <p:cNvPr id="13" name="Google Shape;13;p3"/>
          <p:cNvSpPr/>
          <p:nvPr/>
        </p:nvSpPr>
        <p:spPr>
          <a:xfrm>
            <a:off x="2999400" y="3305175"/>
            <a:ext cx="519300" cy="449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p:nvPr/>
        </p:nvSpPr>
        <p:spPr>
          <a:xfrm>
            <a:off x="5611575" y="3305175"/>
            <a:ext cx="519300" cy="449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a:off x="1690650" y="1925050"/>
            <a:ext cx="519300" cy="449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4312350" y="1925050"/>
            <a:ext cx="519300" cy="449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6980125" y="1925050"/>
            <a:ext cx="519300" cy="449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3"/>
          <p:cNvGrpSpPr/>
          <p:nvPr/>
        </p:nvGrpSpPr>
        <p:grpSpPr>
          <a:xfrm>
            <a:off x="-6586" y="-40475"/>
            <a:ext cx="9180576" cy="1384272"/>
            <a:chOff x="0" y="-40481"/>
            <a:chExt cx="9144000" cy="1384272"/>
          </a:xfrm>
        </p:grpSpPr>
        <p:sp>
          <p:nvSpPr>
            <p:cNvPr id="19" name="Google Shape;19;p3"/>
            <p:cNvSpPr/>
            <p:nvPr/>
          </p:nvSpPr>
          <p:spPr>
            <a:xfrm rot="10800000">
              <a:off x="1200" y="799890"/>
              <a:ext cx="9142800" cy="543900"/>
            </a:xfrm>
            <a:prstGeom prst="triangl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0" y="-40481"/>
              <a:ext cx="9144000" cy="85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subTitle" idx="1"/>
          </p:nvPr>
        </p:nvSpPr>
        <p:spPr>
          <a:xfrm>
            <a:off x="967738" y="2671150"/>
            <a:ext cx="19650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900"/>
              <a:buNone/>
              <a:defRPr sz="900">
                <a:solidFill>
                  <a:schemeClr val="dk1"/>
                </a:solidFill>
              </a:defRPr>
            </a:lvl1pPr>
            <a:lvl2pPr lvl="1" algn="ctr" rtl="0">
              <a:lnSpc>
                <a:spcPct val="100000"/>
              </a:lnSpc>
              <a:spcBef>
                <a:spcPts val="0"/>
              </a:spcBef>
              <a:spcAft>
                <a:spcPts val="0"/>
              </a:spcAft>
              <a:buClr>
                <a:schemeClr val="dk1"/>
              </a:buClr>
              <a:buSzPts val="900"/>
              <a:buNone/>
              <a:defRPr sz="900">
                <a:solidFill>
                  <a:schemeClr val="dk1"/>
                </a:solidFill>
              </a:defRPr>
            </a:lvl2pPr>
            <a:lvl3pPr lvl="2" algn="ctr" rtl="0">
              <a:lnSpc>
                <a:spcPct val="100000"/>
              </a:lnSpc>
              <a:spcBef>
                <a:spcPts val="0"/>
              </a:spcBef>
              <a:spcAft>
                <a:spcPts val="0"/>
              </a:spcAft>
              <a:buClr>
                <a:schemeClr val="dk1"/>
              </a:buClr>
              <a:buSzPts val="900"/>
              <a:buNone/>
              <a:defRPr sz="900">
                <a:solidFill>
                  <a:schemeClr val="dk1"/>
                </a:solidFill>
              </a:defRPr>
            </a:lvl3pPr>
            <a:lvl4pPr lvl="3" algn="ctr" rtl="0">
              <a:lnSpc>
                <a:spcPct val="100000"/>
              </a:lnSpc>
              <a:spcBef>
                <a:spcPts val="0"/>
              </a:spcBef>
              <a:spcAft>
                <a:spcPts val="0"/>
              </a:spcAft>
              <a:buClr>
                <a:schemeClr val="dk1"/>
              </a:buClr>
              <a:buSzPts val="900"/>
              <a:buNone/>
              <a:defRPr sz="900">
                <a:solidFill>
                  <a:schemeClr val="dk1"/>
                </a:solidFill>
              </a:defRPr>
            </a:lvl4pPr>
            <a:lvl5pPr lvl="4" algn="ctr" rtl="0">
              <a:lnSpc>
                <a:spcPct val="100000"/>
              </a:lnSpc>
              <a:spcBef>
                <a:spcPts val="0"/>
              </a:spcBef>
              <a:spcAft>
                <a:spcPts val="0"/>
              </a:spcAft>
              <a:buClr>
                <a:schemeClr val="dk1"/>
              </a:buClr>
              <a:buSzPts val="900"/>
              <a:buNone/>
              <a:defRPr sz="900">
                <a:solidFill>
                  <a:schemeClr val="dk1"/>
                </a:solidFill>
              </a:defRPr>
            </a:lvl5pPr>
            <a:lvl6pPr lvl="5" algn="ctr" rtl="0">
              <a:lnSpc>
                <a:spcPct val="100000"/>
              </a:lnSpc>
              <a:spcBef>
                <a:spcPts val="0"/>
              </a:spcBef>
              <a:spcAft>
                <a:spcPts val="0"/>
              </a:spcAft>
              <a:buClr>
                <a:schemeClr val="dk1"/>
              </a:buClr>
              <a:buSzPts val="900"/>
              <a:buNone/>
              <a:defRPr sz="900">
                <a:solidFill>
                  <a:schemeClr val="dk1"/>
                </a:solidFill>
              </a:defRPr>
            </a:lvl6pPr>
            <a:lvl7pPr lvl="6" algn="ctr" rtl="0">
              <a:lnSpc>
                <a:spcPct val="100000"/>
              </a:lnSpc>
              <a:spcBef>
                <a:spcPts val="0"/>
              </a:spcBef>
              <a:spcAft>
                <a:spcPts val="0"/>
              </a:spcAft>
              <a:buClr>
                <a:schemeClr val="dk1"/>
              </a:buClr>
              <a:buSzPts val="900"/>
              <a:buNone/>
              <a:defRPr sz="900">
                <a:solidFill>
                  <a:schemeClr val="dk1"/>
                </a:solidFill>
              </a:defRPr>
            </a:lvl7pPr>
            <a:lvl8pPr lvl="7" algn="ctr" rtl="0">
              <a:lnSpc>
                <a:spcPct val="100000"/>
              </a:lnSpc>
              <a:spcBef>
                <a:spcPts val="0"/>
              </a:spcBef>
              <a:spcAft>
                <a:spcPts val="0"/>
              </a:spcAft>
              <a:buClr>
                <a:schemeClr val="dk1"/>
              </a:buClr>
              <a:buSzPts val="900"/>
              <a:buNone/>
              <a:defRPr sz="900">
                <a:solidFill>
                  <a:schemeClr val="dk1"/>
                </a:solidFill>
              </a:defRPr>
            </a:lvl8pPr>
            <a:lvl9pPr lvl="8" algn="ctr" rtl="0">
              <a:lnSpc>
                <a:spcPct val="100000"/>
              </a:lnSpc>
              <a:spcBef>
                <a:spcPts val="0"/>
              </a:spcBef>
              <a:spcAft>
                <a:spcPts val="0"/>
              </a:spcAft>
              <a:buClr>
                <a:schemeClr val="dk1"/>
              </a:buClr>
              <a:buSzPts val="900"/>
              <a:buNone/>
              <a:defRPr sz="900">
                <a:solidFill>
                  <a:schemeClr val="dk1"/>
                </a:solidFill>
              </a:defRPr>
            </a:lvl9pPr>
          </a:lstStyle>
          <a:p>
            <a:endParaRPr/>
          </a:p>
        </p:txBody>
      </p:sp>
      <p:sp>
        <p:nvSpPr>
          <p:cNvPr id="22" name="Google Shape;22;p3"/>
          <p:cNvSpPr txBox="1">
            <a:spLocks noGrp="1"/>
          </p:cNvSpPr>
          <p:nvPr>
            <p:ph type="ctrTitle"/>
          </p:nvPr>
        </p:nvSpPr>
        <p:spPr>
          <a:xfrm>
            <a:off x="1152088" y="2340556"/>
            <a:ext cx="1596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100"/>
              <a:buNone/>
              <a:defRPr sz="1100">
                <a:solidFill>
                  <a:schemeClr val="dk1"/>
                </a:solidFill>
              </a:defRPr>
            </a:lvl1pPr>
            <a:lvl2pPr lvl="1" algn="ctr" rtl="0">
              <a:spcBef>
                <a:spcPts val="0"/>
              </a:spcBef>
              <a:spcAft>
                <a:spcPts val="0"/>
              </a:spcAft>
              <a:buClr>
                <a:schemeClr val="dk1"/>
              </a:buClr>
              <a:buSzPts val="1100"/>
              <a:buNone/>
              <a:defRPr sz="1100">
                <a:solidFill>
                  <a:schemeClr val="dk1"/>
                </a:solidFill>
              </a:defRPr>
            </a:lvl2pPr>
            <a:lvl3pPr lvl="2" algn="ctr" rtl="0">
              <a:spcBef>
                <a:spcPts val="0"/>
              </a:spcBef>
              <a:spcAft>
                <a:spcPts val="0"/>
              </a:spcAft>
              <a:buClr>
                <a:schemeClr val="dk1"/>
              </a:buClr>
              <a:buSzPts val="1100"/>
              <a:buNone/>
              <a:defRPr sz="1100">
                <a:solidFill>
                  <a:schemeClr val="dk1"/>
                </a:solidFill>
              </a:defRPr>
            </a:lvl3pPr>
            <a:lvl4pPr lvl="3" algn="ctr" rtl="0">
              <a:spcBef>
                <a:spcPts val="0"/>
              </a:spcBef>
              <a:spcAft>
                <a:spcPts val="0"/>
              </a:spcAft>
              <a:buClr>
                <a:schemeClr val="dk1"/>
              </a:buClr>
              <a:buSzPts val="1100"/>
              <a:buNone/>
              <a:defRPr sz="1100">
                <a:solidFill>
                  <a:schemeClr val="dk1"/>
                </a:solidFill>
              </a:defRPr>
            </a:lvl4pPr>
            <a:lvl5pPr lvl="4" algn="ctr" rtl="0">
              <a:spcBef>
                <a:spcPts val="0"/>
              </a:spcBef>
              <a:spcAft>
                <a:spcPts val="0"/>
              </a:spcAft>
              <a:buClr>
                <a:schemeClr val="dk1"/>
              </a:buClr>
              <a:buSzPts val="1100"/>
              <a:buNone/>
              <a:defRPr sz="1100">
                <a:solidFill>
                  <a:schemeClr val="dk1"/>
                </a:solidFill>
              </a:defRPr>
            </a:lvl5pPr>
            <a:lvl6pPr lvl="5" algn="ctr" rtl="0">
              <a:spcBef>
                <a:spcPts val="0"/>
              </a:spcBef>
              <a:spcAft>
                <a:spcPts val="0"/>
              </a:spcAft>
              <a:buClr>
                <a:schemeClr val="dk1"/>
              </a:buClr>
              <a:buSzPts val="1100"/>
              <a:buNone/>
              <a:defRPr sz="1100">
                <a:solidFill>
                  <a:schemeClr val="dk1"/>
                </a:solidFill>
              </a:defRPr>
            </a:lvl6pPr>
            <a:lvl7pPr lvl="6" algn="ctr" rtl="0">
              <a:spcBef>
                <a:spcPts val="0"/>
              </a:spcBef>
              <a:spcAft>
                <a:spcPts val="0"/>
              </a:spcAft>
              <a:buClr>
                <a:schemeClr val="dk1"/>
              </a:buClr>
              <a:buSzPts val="1100"/>
              <a:buNone/>
              <a:defRPr sz="1100">
                <a:solidFill>
                  <a:schemeClr val="dk1"/>
                </a:solidFill>
              </a:defRPr>
            </a:lvl7pPr>
            <a:lvl8pPr lvl="7" algn="ctr" rtl="0">
              <a:spcBef>
                <a:spcPts val="0"/>
              </a:spcBef>
              <a:spcAft>
                <a:spcPts val="0"/>
              </a:spcAft>
              <a:buClr>
                <a:schemeClr val="dk1"/>
              </a:buClr>
              <a:buSzPts val="1100"/>
              <a:buNone/>
              <a:defRPr sz="1100">
                <a:solidFill>
                  <a:schemeClr val="dk1"/>
                </a:solidFill>
              </a:defRPr>
            </a:lvl8pPr>
            <a:lvl9pPr lvl="8" algn="ctr" rtl="0">
              <a:spcBef>
                <a:spcPts val="0"/>
              </a:spcBef>
              <a:spcAft>
                <a:spcPts val="0"/>
              </a:spcAft>
              <a:buClr>
                <a:schemeClr val="dk1"/>
              </a:buClr>
              <a:buSzPts val="1100"/>
              <a:buNone/>
              <a:defRPr sz="1100">
                <a:solidFill>
                  <a:schemeClr val="dk1"/>
                </a:solidFill>
              </a:defRPr>
            </a:lvl9pPr>
          </a:lstStyle>
          <a:p>
            <a:endParaRPr/>
          </a:p>
        </p:txBody>
      </p:sp>
      <p:sp>
        <p:nvSpPr>
          <p:cNvPr id="23" name="Google Shape;23;p3"/>
          <p:cNvSpPr txBox="1">
            <a:spLocks noGrp="1"/>
          </p:cNvSpPr>
          <p:nvPr>
            <p:ph type="subTitle" idx="2"/>
          </p:nvPr>
        </p:nvSpPr>
        <p:spPr>
          <a:xfrm>
            <a:off x="3589500" y="2671150"/>
            <a:ext cx="19650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900"/>
              <a:buNone/>
              <a:defRPr sz="900">
                <a:solidFill>
                  <a:schemeClr val="dk1"/>
                </a:solidFill>
              </a:defRPr>
            </a:lvl1pPr>
            <a:lvl2pPr lvl="1" algn="ctr" rtl="0">
              <a:lnSpc>
                <a:spcPct val="100000"/>
              </a:lnSpc>
              <a:spcBef>
                <a:spcPts val="0"/>
              </a:spcBef>
              <a:spcAft>
                <a:spcPts val="0"/>
              </a:spcAft>
              <a:buClr>
                <a:schemeClr val="dk1"/>
              </a:buClr>
              <a:buSzPts val="900"/>
              <a:buNone/>
              <a:defRPr sz="900">
                <a:solidFill>
                  <a:schemeClr val="dk1"/>
                </a:solidFill>
              </a:defRPr>
            </a:lvl2pPr>
            <a:lvl3pPr lvl="2" algn="ctr" rtl="0">
              <a:lnSpc>
                <a:spcPct val="100000"/>
              </a:lnSpc>
              <a:spcBef>
                <a:spcPts val="0"/>
              </a:spcBef>
              <a:spcAft>
                <a:spcPts val="0"/>
              </a:spcAft>
              <a:buClr>
                <a:schemeClr val="dk1"/>
              </a:buClr>
              <a:buSzPts val="900"/>
              <a:buNone/>
              <a:defRPr sz="900">
                <a:solidFill>
                  <a:schemeClr val="dk1"/>
                </a:solidFill>
              </a:defRPr>
            </a:lvl3pPr>
            <a:lvl4pPr lvl="3" algn="ctr" rtl="0">
              <a:lnSpc>
                <a:spcPct val="100000"/>
              </a:lnSpc>
              <a:spcBef>
                <a:spcPts val="0"/>
              </a:spcBef>
              <a:spcAft>
                <a:spcPts val="0"/>
              </a:spcAft>
              <a:buClr>
                <a:schemeClr val="dk1"/>
              </a:buClr>
              <a:buSzPts val="900"/>
              <a:buNone/>
              <a:defRPr sz="900">
                <a:solidFill>
                  <a:schemeClr val="dk1"/>
                </a:solidFill>
              </a:defRPr>
            </a:lvl4pPr>
            <a:lvl5pPr lvl="4" algn="ctr" rtl="0">
              <a:lnSpc>
                <a:spcPct val="100000"/>
              </a:lnSpc>
              <a:spcBef>
                <a:spcPts val="0"/>
              </a:spcBef>
              <a:spcAft>
                <a:spcPts val="0"/>
              </a:spcAft>
              <a:buClr>
                <a:schemeClr val="dk1"/>
              </a:buClr>
              <a:buSzPts val="900"/>
              <a:buNone/>
              <a:defRPr sz="900">
                <a:solidFill>
                  <a:schemeClr val="dk1"/>
                </a:solidFill>
              </a:defRPr>
            </a:lvl5pPr>
            <a:lvl6pPr lvl="5" algn="ctr" rtl="0">
              <a:lnSpc>
                <a:spcPct val="100000"/>
              </a:lnSpc>
              <a:spcBef>
                <a:spcPts val="0"/>
              </a:spcBef>
              <a:spcAft>
                <a:spcPts val="0"/>
              </a:spcAft>
              <a:buClr>
                <a:schemeClr val="dk1"/>
              </a:buClr>
              <a:buSzPts val="900"/>
              <a:buNone/>
              <a:defRPr sz="900">
                <a:solidFill>
                  <a:schemeClr val="dk1"/>
                </a:solidFill>
              </a:defRPr>
            </a:lvl6pPr>
            <a:lvl7pPr lvl="6" algn="ctr" rtl="0">
              <a:lnSpc>
                <a:spcPct val="100000"/>
              </a:lnSpc>
              <a:spcBef>
                <a:spcPts val="0"/>
              </a:spcBef>
              <a:spcAft>
                <a:spcPts val="0"/>
              </a:spcAft>
              <a:buClr>
                <a:schemeClr val="dk1"/>
              </a:buClr>
              <a:buSzPts val="900"/>
              <a:buNone/>
              <a:defRPr sz="900">
                <a:solidFill>
                  <a:schemeClr val="dk1"/>
                </a:solidFill>
              </a:defRPr>
            </a:lvl7pPr>
            <a:lvl8pPr lvl="7" algn="ctr" rtl="0">
              <a:lnSpc>
                <a:spcPct val="100000"/>
              </a:lnSpc>
              <a:spcBef>
                <a:spcPts val="0"/>
              </a:spcBef>
              <a:spcAft>
                <a:spcPts val="0"/>
              </a:spcAft>
              <a:buClr>
                <a:schemeClr val="dk1"/>
              </a:buClr>
              <a:buSzPts val="900"/>
              <a:buNone/>
              <a:defRPr sz="900">
                <a:solidFill>
                  <a:schemeClr val="dk1"/>
                </a:solidFill>
              </a:defRPr>
            </a:lvl8pPr>
            <a:lvl9pPr lvl="8" algn="ctr" rtl="0">
              <a:lnSpc>
                <a:spcPct val="100000"/>
              </a:lnSpc>
              <a:spcBef>
                <a:spcPts val="0"/>
              </a:spcBef>
              <a:spcAft>
                <a:spcPts val="0"/>
              </a:spcAft>
              <a:buClr>
                <a:schemeClr val="dk1"/>
              </a:buClr>
              <a:buSzPts val="900"/>
              <a:buNone/>
              <a:defRPr sz="900">
                <a:solidFill>
                  <a:schemeClr val="dk1"/>
                </a:solidFill>
              </a:defRPr>
            </a:lvl9pPr>
          </a:lstStyle>
          <a:p>
            <a:endParaRPr/>
          </a:p>
        </p:txBody>
      </p:sp>
      <p:sp>
        <p:nvSpPr>
          <p:cNvPr id="24" name="Google Shape;24;p3"/>
          <p:cNvSpPr txBox="1">
            <a:spLocks noGrp="1"/>
          </p:cNvSpPr>
          <p:nvPr>
            <p:ph type="ctrTitle" idx="3"/>
          </p:nvPr>
        </p:nvSpPr>
        <p:spPr>
          <a:xfrm>
            <a:off x="3773838" y="2340556"/>
            <a:ext cx="1596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100"/>
              <a:buNone/>
              <a:defRPr sz="1100">
                <a:solidFill>
                  <a:schemeClr val="dk1"/>
                </a:solidFill>
              </a:defRPr>
            </a:lvl1pPr>
            <a:lvl2pPr lvl="1" algn="ctr" rtl="0">
              <a:spcBef>
                <a:spcPts val="0"/>
              </a:spcBef>
              <a:spcAft>
                <a:spcPts val="0"/>
              </a:spcAft>
              <a:buClr>
                <a:schemeClr val="dk1"/>
              </a:buClr>
              <a:buSzPts val="1100"/>
              <a:buNone/>
              <a:defRPr sz="1100">
                <a:solidFill>
                  <a:schemeClr val="dk1"/>
                </a:solidFill>
              </a:defRPr>
            </a:lvl2pPr>
            <a:lvl3pPr lvl="2" algn="ctr" rtl="0">
              <a:spcBef>
                <a:spcPts val="0"/>
              </a:spcBef>
              <a:spcAft>
                <a:spcPts val="0"/>
              </a:spcAft>
              <a:buClr>
                <a:schemeClr val="dk1"/>
              </a:buClr>
              <a:buSzPts val="1100"/>
              <a:buNone/>
              <a:defRPr sz="1100">
                <a:solidFill>
                  <a:schemeClr val="dk1"/>
                </a:solidFill>
              </a:defRPr>
            </a:lvl3pPr>
            <a:lvl4pPr lvl="3" algn="ctr" rtl="0">
              <a:spcBef>
                <a:spcPts val="0"/>
              </a:spcBef>
              <a:spcAft>
                <a:spcPts val="0"/>
              </a:spcAft>
              <a:buClr>
                <a:schemeClr val="dk1"/>
              </a:buClr>
              <a:buSzPts val="1100"/>
              <a:buNone/>
              <a:defRPr sz="1100">
                <a:solidFill>
                  <a:schemeClr val="dk1"/>
                </a:solidFill>
              </a:defRPr>
            </a:lvl4pPr>
            <a:lvl5pPr lvl="4" algn="ctr" rtl="0">
              <a:spcBef>
                <a:spcPts val="0"/>
              </a:spcBef>
              <a:spcAft>
                <a:spcPts val="0"/>
              </a:spcAft>
              <a:buClr>
                <a:schemeClr val="dk1"/>
              </a:buClr>
              <a:buSzPts val="1100"/>
              <a:buNone/>
              <a:defRPr sz="1100">
                <a:solidFill>
                  <a:schemeClr val="dk1"/>
                </a:solidFill>
              </a:defRPr>
            </a:lvl5pPr>
            <a:lvl6pPr lvl="5" algn="ctr" rtl="0">
              <a:spcBef>
                <a:spcPts val="0"/>
              </a:spcBef>
              <a:spcAft>
                <a:spcPts val="0"/>
              </a:spcAft>
              <a:buClr>
                <a:schemeClr val="dk1"/>
              </a:buClr>
              <a:buSzPts val="1100"/>
              <a:buNone/>
              <a:defRPr sz="1100">
                <a:solidFill>
                  <a:schemeClr val="dk1"/>
                </a:solidFill>
              </a:defRPr>
            </a:lvl6pPr>
            <a:lvl7pPr lvl="6" algn="ctr" rtl="0">
              <a:spcBef>
                <a:spcPts val="0"/>
              </a:spcBef>
              <a:spcAft>
                <a:spcPts val="0"/>
              </a:spcAft>
              <a:buClr>
                <a:schemeClr val="dk1"/>
              </a:buClr>
              <a:buSzPts val="1100"/>
              <a:buNone/>
              <a:defRPr sz="1100">
                <a:solidFill>
                  <a:schemeClr val="dk1"/>
                </a:solidFill>
              </a:defRPr>
            </a:lvl7pPr>
            <a:lvl8pPr lvl="7" algn="ctr" rtl="0">
              <a:spcBef>
                <a:spcPts val="0"/>
              </a:spcBef>
              <a:spcAft>
                <a:spcPts val="0"/>
              </a:spcAft>
              <a:buClr>
                <a:schemeClr val="dk1"/>
              </a:buClr>
              <a:buSzPts val="1100"/>
              <a:buNone/>
              <a:defRPr sz="1100">
                <a:solidFill>
                  <a:schemeClr val="dk1"/>
                </a:solidFill>
              </a:defRPr>
            </a:lvl8pPr>
            <a:lvl9pPr lvl="8" algn="ctr" rtl="0">
              <a:spcBef>
                <a:spcPts val="0"/>
              </a:spcBef>
              <a:spcAft>
                <a:spcPts val="0"/>
              </a:spcAft>
              <a:buClr>
                <a:schemeClr val="dk1"/>
              </a:buClr>
              <a:buSzPts val="1100"/>
              <a:buNone/>
              <a:defRPr sz="1100">
                <a:solidFill>
                  <a:schemeClr val="dk1"/>
                </a:solidFill>
              </a:defRPr>
            </a:lvl9pPr>
          </a:lstStyle>
          <a:p>
            <a:endParaRPr/>
          </a:p>
        </p:txBody>
      </p:sp>
      <p:sp>
        <p:nvSpPr>
          <p:cNvPr id="25" name="Google Shape;25;p3"/>
          <p:cNvSpPr txBox="1">
            <a:spLocks noGrp="1"/>
          </p:cNvSpPr>
          <p:nvPr>
            <p:ph type="subTitle" idx="4"/>
          </p:nvPr>
        </p:nvSpPr>
        <p:spPr>
          <a:xfrm>
            <a:off x="6264526" y="2671150"/>
            <a:ext cx="19650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900"/>
              <a:buNone/>
              <a:defRPr sz="900">
                <a:solidFill>
                  <a:schemeClr val="dk1"/>
                </a:solidFill>
              </a:defRPr>
            </a:lvl1pPr>
            <a:lvl2pPr lvl="1" algn="ctr" rtl="0">
              <a:lnSpc>
                <a:spcPct val="100000"/>
              </a:lnSpc>
              <a:spcBef>
                <a:spcPts val="0"/>
              </a:spcBef>
              <a:spcAft>
                <a:spcPts val="0"/>
              </a:spcAft>
              <a:buClr>
                <a:schemeClr val="dk1"/>
              </a:buClr>
              <a:buSzPts val="900"/>
              <a:buNone/>
              <a:defRPr sz="900">
                <a:solidFill>
                  <a:schemeClr val="dk1"/>
                </a:solidFill>
              </a:defRPr>
            </a:lvl2pPr>
            <a:lvl3pPr lvl="2" algn="ctr" rtl="0">
              <a:lnSpc>
                <a:spcPct val="100000"/>
              </a:lnSpc>
              <a:spcBef>
                <a:spcPts val="0"/>
              </a:spcBef>
              <a:spcAft>
                <a:spcPts val="0"/>
              </a:spcAft>
              <a:buClr>
                <a:schemeClr val="dk1"/>
              </a:buClr>
              <a:buSzPts val="900"/>
              <a:buNone/>
              <a:defRPr sz="900">
                <a:solidFill>
                  <a:schemeClr val="dk1"/>
                </a:solidFill>
              </a:defRPr>
            </a:lvl3pPr>
            <a:lvl4pPr lvl="3" algn="ctr" rtl="0">
              <a:lnSpc>
                <a:spcPct val="100000"/>
              </a:lnSpc>
              <a:spcBef>
                <a:spcPts val="0"/>
              </a:spcBef>
              <a:spcAft>
                <a:spcPts val="0"/>
              </a:spcAft>
              <a:buClr>
                <a:schemeClr val="dk1"/>
              </a:buClr>
              <a:buSzPts val="900"/>
              <a:buNone/>
              <a:defRPr sz="900">
                <a:solidFill>
                  <a:schemeClr val="dk1"/>
                </a:solidFill>
              </a:defRPr>
            </a:lvl4pPr>
            <a:lvl5pPr lvl="4" algn="ctr" rtl="0">
              <a:lnSpc>
                <a:spcPct val="100000"/>
              </a:lnSpc>
              <a:spcBef>
                <a:spcPts val="0"/>
              </a:spcBef>
              <a:spcAft>
                <a:spcPts val="0"/>
              </a:spcAft>
              <a:buClr>
                <a:schemeClr val="dk1"/>
              </a:buClr>
              <a:buSzPts val="900"/>
              <a:buNone/>
              <a:defRPr sz="900">
                <a:solidFill>
                  <a:schemeClr val="dk1"/>
                </a:solidFill>
              </a:defRPr>
            </a:lvl5pPr>
            <a:lvl6pPr lvl="5" algn="ctr" rtl="0">
              <a:lnSpc>
                <a:spcPct val="100000"/>
              </a:lnSpc>
              <a:spcBef>
                <a:spcPts val="0"/>
              </a:spcBef>
              <a:spcAft>
                <a:spcPts val="0"/>
              </a:spcAft>
              <a:buClr>
                <a:schemeClr val="dk1"/>
              </a:buClr>
              <a:buSzPts val="900"/>
              <a:buNone/>
              <a:defRPr sz="900">
                <a:solidFill>
                  <a:schemeClr val="dk1"/>
                </a:solidFill>
              </a:defRPr>
            </a:lvl6pPr>
            <a:lvl7pPr lvl="6" algn="ctr" rtl="0">
              <a:lnSpc>
                <a:spcPct val="100000"/>
              </a:lnSpc>
              <a:spcBef>
                <a:spcPts val="0"/>
              </a:spcBef>
              <a:spcAft>
                <a:spcPts val="0"/>
              </a:spcAft>
              <a:buClr>
                <a:schemeClr val="dk1"/>
              </a:buClr>
              <a:buSzPts val="900"/>
              <a:buNone/>
              <a:defRPr sz="900">
                <a:solidFill>
                  <a:schemeClr val="dk1"/>
                </a:solidFill>
              </a:defRPr>
            </a:lvl7pPr>
            <a:lvl8pPr lvl="7" algn="ctr" rtl="0">
              <a:lnSpc>
                <a:spcPct val="100000"/>
              </a:lnSpc>
              <a:spcBef>
                <a:spcPts val="0"/>
              </a:spcBef>
              <a:spcAft>
                <a:spcPts val="0"/>
              </a:spcAft>
              <a:buClr>
                <a:schemeClr val="dk1"/>
              </a:buClr>
              <a:buSzPts val="900"/>
              <a:buNone/>
              <a:defRPr sz="900">
                <a:solidFill>
                  <a:schemeClr val="dk1"/>
                </a:solidFill>
              </a:defRPr>
            </a:lvl8pPr>
            <a:lvl9pPr lvl="8" algn="ctr" rtl="0">
              <a:lnSpc>
                <a:spcPct val="100000"/>
              </a:lnSpc>
              <a:spcBef>
                <a:spcPts val="0"/>
              </a:spcBef>
              <a:spcAft>
                <a:spcPts val="0"/>
              </a:spcAft>
              <a:buClr>
                <a:schemeClr val="dk1"/>
              </a:buClr>
              <a:buSzPts val="900"/>
              <a:buNone/>
              <a:defRPr sz="900">
                <a:solidFill>
                  <a:schemeClr val="dk1"/>
                </a:solidFill>
              </a:defRPr>
            </a:lvl9pPr>
          </a:lstStyle>
          <a:p>
            <a:endParaRPr/>
          </a:p>
        </p:txBody>
      </p:sp>
      <p:sp>
        <p:nvSpPr>
          <p:cNvPr id="26" name="Google Shape;26;p3"/>
          <p:cNvSpPr txBox="1">
            <a:spLocks noGrp="1"/>
          </p:cNvSpPr>
          <p:nvPr>
            <p:ph type="ctrTitle" idx="5"/>
          </p:nvPr>
        </p:nvSpPr>
        <p:spPr>
          <a:xfrm>
            <a:off x="6448876" y="2340556"/>
            <a:ext cx="1596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100"/>
              <a:buNone/>
              <a:defRPr sz="1100">
                <a:solidFill>
                  <a:schemeClr val="dk1"/>
                </a:solidFill>
              </a:defRPr>
            </a:lvl1pPr>
            <a:lvl2pPr lvl="1" algn="ctr" rtl="0">
              <a:spcBef>
                <a:spcPts val="0"/>
              </a:spcBef>
              <a:spcAft>
                <a:spcPts val="0"/>
              </a:spcAft>
              <a:buClr>
                <a:schemeClr val="dk1"/>
              </a:buClr>
              <a:buSzPts val="1100"/>
              <a:buNone/>
              <a:defRPr sz="1100">
                <a:solidFill>
                  <a:schemeClr val="dk1"/>
                </a:solidFill>
              </a:defRPr>
            </a:lvl2pPr>
            <a:lvl3pPr lvl="2" algn="ctr" rtl="0">
              <a:spcBef>
                <a:spcPts val="0"/>
              </a:spcBef>
              <a:spcAft>
                <a:spcPts val="0"/>
              </a:spcAft>
              <a:buClr>
                <a:schemeClr val="dk1"/>
              </a:buClr>
              <a:buSzPts val="1100"/>
              <a:buNone/>
              <a:defRPr sz="1100">
                <a:solidFill>
                  <a:schemeClr val="dk1"/>
                </a:solidFill>
              </a:defRPr>
            </a:lvl3pPr>
            <a:lvl4pPr lvl="3" algn="ctr" rtl="0">
              <a:spcBef>
                <a:spcPts val="0"/>
              </a:spcBef>
              <a:spcAft>
                <a:spcPts val="0"/>
              </a:spcAft>
              <a:buClr>
                <a:schemeClr val="dk1"/>
              </a:buClr>
              <a:buSzPts val="1100"/>
              <a:buNone/>
              <a:defRPr sz="1100">
                <a:solidFill>
                  <a:schemeClr val="dk1"/>
                </a:solidFill>
              </a:defRPr>
            </a:lvl4pPr>
            <a:lvl5pPr lvl="4" algn="ctr" rtl="0">
              <a:spcBef>
                <a:spcPts val="0"/>
              </a:spcBef>
              <a:spcAft>
                <a:spcPts val="0"/>
              </a:spcAft>
              <a:buClr>
                <a:schemeClr val="dk1"/>
              </a:buClr>
              <a:buSzPts val="1100"/>
              <a:buNone/>
              <a:defRPr sz="1100">
                <a:solidFill>
                  <a:schemeClr val="dk1"/>
                </a:solidFill>
              </a:defRPr>
            </a:lvl5pPr>
            <a:lvl6pPr lvl="5" algn="ctr" rtl="0">
              <a:spcBef>
                <a:spcPts val="0"/>
              </a:spcBef>
              <a:spcAft>
                <a:spcPts val="0"/>
              </a:spcAft>
              <a:buClr>
                <a:schemeClr val="dk1"/>
              </a:buClr>
              <a:buSzPts val="1100"/>
              <a:buNone/>
              <a:defRPr sz="1100">
                <a:solidFill>
                  <a:schemeClr val="dk1"/>
                </a:solidFill>
              </a:defRPr>
            </a:lvl6pPr>
            <a:lvl7pPr lvl="6" algn="ctr" rtl="0">
              <a:spcBef>
                <a:spcPts val="0"/>
              </a:spcBef>
              <a:spcAft>
                <a:spcPts val="0"/>
              </a:spcAft>
              <a:buClr>
                <a:schemeClr val="dk1"/>
              </a:buClr>
              <a:buSzPts val="1100"/>
              <a:buNone/>
              <a:defRPr sz="1100">
                <a:solidFill>
                  <a:schemeClr val="dk1"/>
                </a:solidFill>
              </a:defRPr>
            </a:lvl7pPr>
            <a:lvl8pPr lvl="7" algn="ctr" rtl="0">
              <a:spcBef>
                <a:spcPts val="0"/>
              </a:spcBef>
              <a:spcAft>
                <a:spcPts val="0"/>
              </a:spcAft>
              <a:buClr>
                <a:schemeClr val="dk1"/>
              </a:buClr>
              <a:buSzPts val="1100"/>
              <a:buNone/>
              <a:defRPr sz="1100">
                <a:solidFill>
                  <a:schemeClr val="dk1"/>
                </a:solidFill>
              </a:defRPr>
            </a:lvl8pPr>
            <a:lvl9pPr lvl="8" algn="ctr" rtl="0">
              <a:spcBef>
                <a:spcPts val="0"/>
              </a:spcBef>
              <a:spcAft>
                <a:spcPts val="0"/>
              </a:spcAft>
              <a:buClr>
                <a:schemeClr val="dk1"/>
              </a:buClr>
              <a:buSzPts val="1100"/>
              <a:buNone/>
              <a:defRPr sz="1100">
                <a:solidFill>
                  <a:schemeClr val="dk1"/>
                </a:solidFill>
              </a:defRPr>
            </a:lvl9pPr>
          </a:lstStyle>
          <a:p>
            <a:endParaRPr/>
          </a:p>
        </p:txBody>
      </p:sp>
      <p:sp>
        <p:nvSpPr>
          <p:cNvPr id="27" name="Google Shape;27;p3"/>
          <p:cNvSpPr txBox="1">
            <a:spLocks noGrp="1"/>
          </p:cNvSpPr>
          <p:nvPr>
            <p:ph type="subTitle" idx="6"/>
          </p:nvPr>
        </p:nvSpPr>
        <p:spPr>
          <a:xfrm>
            <a:off x="2271011" y="4031100"/>
            <a:ext cx="19650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900"/>
              <a:buNone/>
              <a:defRPr sz="900">
                <a:solidFill>
                  <a:schemeClr val="dk1"/>
                </a:solidFill>
              </a:defRPr>
            </a:lvl1pPr>
            <a:lvl2pPr lvl="1" algn="ctr" rtl="0">
              <a:lnSpc>
                <a:spcPct val="100000"/>
              </a:lnSpc>
              <a:spcBef>
                <a:spcPts val="0"/>
              </a:spcBef>
              <a:spcAft>
                <a:spcPts val="0"/>
              </a:spcAft>
              <a:buClr>
                <a:schemeClr val="dk1"/>
              </a:buClr>
              <a:buSzPts val="900"/>
              <a:buNone/>
              <a:defRPr sz="900">
                <a:solidFill>
                  <a:schemeClr val="dk1"/>
                </a:solidFill>
              </a:defRPr>
            </a:lvl2pPr>
            <a:lvl3pPr lvl="2" algn="ctr" rtl="0">
              <a:lnSpc>
                <a:spcPct val="100000"/>
              </a:lnSpc>
              <a:spcBef>
                <a:spcPts val="0"/>
              </a:spcBef>
              <a:spcAft>
                <a:spcPts val="0"/>
              </a:spcAft>
              <a:buClr>
                <a:schemeClr val="dk1"/>
              </a:buClr>
              <a:buSzPts val="900"/>
              <a:buNone/>
              <a:defRPr sz="900">
                <a:solidFill>
                  <a:schemeClr val="dk1"/>
                </a:solidFill>
              </a:defRPr>
            </a:lvl3pPr>
            <a:lvl4pPr lvl="3" algn="ctr" rtl="0">
              <a:lnSpc>
                <a:spcPct val="100000"/>
              </a:lnSpc>
              <a:spcBef>
                <a:spcPts val="0"/>
              </a:spcBef>
              <a:spcAft>
                <a:spcPts val="0"/>
              </a:spcAft>
              <a:buClr>
                <a:schemeClr val="dk1"/>
              </a:buClr>
              <a:buSzPts val="900"/>
              <a:buNone/>
              <a:defRPr sz="900">
                <a:solidFill>
                  <a:schemeClr val="dk1"/>
                </a:solidFill>
              </a:defRPr>
            </a:lvl4pPr>
            <a:lvl5pPr lvl="4" algn="ctr" rtl="0">
              <a:lnSpc>
                <a:spcPct val="100000"/>
              </a:lnSpc>
              <a:spcBef>
                <a:spcPts val="0"/>
              </a:spcBef>
              <a:spcAft>
                <a:spcPts val="0"/>
              </a:spcAft>
              <a:buClr>
                <a:schemeClr val="dk1"/>
              </a:buClr>
              <a:buSzPts val="900"/>
              <a:buNone/>
              <a:defRPr sz="900">
                <a:solidFill>
                  <a:schemeClr val="dk1"/>
                </a:solidFill>
              </a:defRPr>
            </a:lvl5pPr>
            <a:lvl6pPr lvl="5" algn="ctr" rtl="0">
              <a:lnSpc>
                <a:spcPct val="100000"/>
              </a:lnSpc>
              <a:spcBef>
                <a:spcPts val="0"/>
              </a:spcBef>
              <a:spcAft>
                <a:spcPts val="0"/>
              </a:spcAft>
              <a:buClr>
                <a:schemeClr val="dk1"/>
              </a:buClr>
              <a:buSzPts val="900"/>
              <a:buNone/>
              <a:defRPr sz="900">
                <a:solidFill>
                  <a:schemeClr val="dk1"/>
                </a:solidFill>
              </a:defRPr>
            </a:lvl6pPr>
            <a:lvl7pPr lvl="6" algn="ctr" rtl="0">
              <a:lnSpc>
                <a:spcPct val="100000"/>
              </a:lnSpc>
              <a:spcBef>
                <a:spcPts val="0"/>
              </a:spcBef>
              <a:spcAft>
                <a:spcPts val="0"/>
              </a:spcAft>
              <a:buClr>
                <a:schemeClr val="dk1"/>
              </a:buClr>
              <a:buSzPts val="900"/>
              <a:buNone/>
              <a:defRPr sz="900">
                <a:solidFill>
                  <a:schemeClr val="dk1"/>
                </a:solidFill>
              </a:defRPr>
            </a:lvl7pPr>
            <a:lvl8pPr lvl="7" algn="ctr" rtl="0">
              <a:lnSpc>
                <a:spcPct val="100000"/>
              </a:lnSpc>
              <a:spcBef>
                <a:spcPts val="0"/>
              </a:spcBef>
              <a:spcAft>
                <a:spcPts val="0"/>
              </a:spcAft>
              <a:buClr>
                <a:schemeClr val="dk1"/>
              </a:buClr>
              <a:buSzPts val="900"/>
              <a:buNone/>
              <a:defRPr sz="900">
                <a:solidFill>
                  <a:schemeClr val="dk1"/>
                </a:solidFill>
              </a:defRPr>
            </a:lvl8pPr>
            <a:lvl9pPr lvl="8" algn="ctr" rtl="0">
              <a:lnSpc>
                <a:spcPct val="100000"/>
              </a:lnSpc>
              <a:spcBef>
                <a:spcPts val="0"/>
              </a:spcBef>
              <a:spcAft>
                <a:spcPts val="0"/>
              </a:spcAft>
              <a:buClr>
                <a:schemeClr val="dk1"/>
              </a:buClr>
              <a:buSzPts val="900"/>
              <a:buNone/>
              <a:defRPr sz="900">
                <a:solidFill>
                  <a:schemeClr val="dk1"/>
                </a:solidFill>
              </a:defRPr>
            </a:lvl9pPr>
          </a:lstStyle>
          <a:p>
            <a:endParaRPr/>
          </a:p>
        </p:txBody>
      </p:sp>
      <p:sp>
        <p:nvSpPr>
          <p:cNvPr id="28" name="Google Shape;28;p3"/>
          <p:cNvSpPr txBox="1">
            <a:spLocks noGrp="1"/>
          </p:cNvSpPr>
          <p:nvPr>
            <p:ph type="ctrTitle" idx="7"/>
          </p:nvPr>
        </p:nvSpPr>
        <p:spPr>
          <a:xfrm>
            <a:off x="2455361" y="3700506"/>
            <a:ext cx="1596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100"/>
              <a:buNone/>
              <a:defRPr sz="1100">
                <a:solidFill>
                  <a:schemeClr val="dk1"/>
                </a:solidFill>
              </a:defRPr>
            </a:lvl1pPr>
            <a:lvl2pPr lvl="1" algn="ctr" rtl="0">
              <a:spcBef>
                <a:spcPts val="0"/>
              </a:spcBef>
              <a:spcAft>
                <a:spcPts val="0"/>
              </a:spcAft>
              <a:buClr>
                <a:schemeClr val="dk1"/>
              </a:buClr>
              <a:buSzPts val="1100"/>
              <a:buNone/>
              <a:defRPr sz="1100">
                <a:solidFill>
                  <a:schemeClr val="dk1"/>
                </a:solidFill>
              </a:defRPr>
            </a:lvl2pPr>
            <a:lvl3pPr lvl="2" algn="ctr" rtl="0">
              <a:spcBef>
                <a:spcPts val="0"/>
              </a:spcBef>
              <a:spcAft>
                <a:spcPts val="0"/>
              </a:spcAft>
              <a:buClr>
                <a:schemeClr val="dk1"/>
              </a:buClr>
              <a:buSzPts val="1100"/>
              <a:buNone/>
              <a:defRPr sz="1100">
                <a:solidFill>
                  <a:schemeClr val="dk1"/>
                </a:solidFill>
              </a:defRPr>
            </a:lvl3pPr>
            <a:lvl4pPr lvl="3" algn="ctr" rtl="0">
              <a:spcBef>
                <a:spcPts val="0"/>
              </a:spcBef>
              <a:spcAft>
                <a:spcPts val="0"/>
              </a:spcAft>
              <a:buClr>
                <a:schemeClr val="dk1"/>
              </a:buClr>
              <a:buSzPts val="1100"/>
              <a:buNone/>
              <a:defRPr sz="1100">
                <a:solidFill>
                  <a:schemeClr val="dk1"/>
                </a:solidFill>
              </a:defRPr>
            </a:lvl4pPr>
            <a:lvl5pPr lvl="4" algn="ctr" rtl="0">
              <a:spcBef>
                <a:spcPts val="0"/>
              </a:spcBef>
              <a:spcAft>
                <a:spcPts val="0"/>
              </a:spcAft>
              <a:buClr>
                <a:schemeClr val="dk1"/>
              </a:buClr>
              <a:buSzPts val="1100"/>
              <a:buNone/>
              <a:defRPr sz="1100">
                <a:solidFill>
                  <a:schemeClr val="dk1"/>
                </a:solidFill>
              </a:defRPr>
            </a:lvl5pPr>
            <a:lvl6pPr lvl="5" algn="ctr" rtl="0">
              <a:spcBef>
                <a:spcPts val="0"/>
              </a:spcBef>
              <a:spcAft>
                <a:spcPts val="0"/>
              </a:spcAft>
              <a:buClr>
                <a:schemeClr val="dk1"/>
              </a:buClr>
              <a:buSzPts val="1100"/>
              <a:buNone/>
              <a:defRPr sz="1100">
                <a:solidFill>
                  <a:schemeClr val="dk1"/>
                </a:solidFill>
              </a:defRPr>
            </a:lvl6pPr>
            <a:lvl7pPr lvl="6" algn="ctr" rtl="0">
              <a:spcBef>
                <a:spcPts val="0"/>
              </a:spcBef>
              <a:spcAft>
                <a:spcPts val="0"/>
              </a:spcAft>
              <a:buClr>
                <a:schemeClr val="dk1"/>
              </a:buClr>
              <a:buSzPts val="1100"/>
              <a:buNone/>
              <a:defRPr sz="1100">
                <a:solidFill>
                  <a:schemeClr val="dk1"/>
                </a:solidFill>
              </a:defRPr>
            </a:lvl7pPr>
            <a:lvl8pPr lvl="7" algn="ctr" rtl="0">
              <a:spcBef>
                <a:spcPts val="0"/>
              </a:spcBef>
              <a:spcAft>
                <a:spcPts val="0"/>
              </a:spcAft>
              <a:buClr>
                <a:schemeClr val="dk1"/>
              </a:buClr>
              <a:buSzPts val="1100"/>
              <a:buNone/>
              <a:defRPr sz="1100">
                <a:solidFill>
                  <a:schemeClr val="dk1"/>
                </a:solidFill>
              </a:defRPr>
            </a:lvl8pPr>
            <a:lvl9pPr lvl="8" algn="ctr" rtl="0">
              <a:spcBef>
                <a:spcPts val="0"/>
              </a:spcBef>
              <a:spcAft>
                <a:spcPts val="0"/>
              </a:spcAft>
              <a:buClr>
                <a:schemeClr val="dk1"/>
              </a:buClr>
              <a:buSzPts val="1100"/>
              <a:buNone/>
              <a:defRPr sz="1100">
                <a:solidFill>
                  <a:schemeClr val="dk1"/>
                </a:solidFill>
              </a:defRPr>
            </a:lvl9pPr>
          </a:lstStyle>
          <a:p>
            <a:endParaRPr/>
          </a:p>
        </p:txBody>
      </p:sp>
      <p:sp>
        <p:nvSpPr>
          <p:cNvPr id="29" name="Google Shape;29;p3"/>
          <p:cNvSpPr txBox="1">
            <a:spLocks noGrp="1"/>
          </p:cNvSpPr>
          <p:nvPr>
            <p:ph type="subTitle" idx="8"/>
          </p:nvPr>
        </p:nvSpPr>
        <p:spPr>
          <a:xfrm>
            <a:off x="4892774" y="4031100"/>
            <a:ext cx="19650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900"/>
              <a:buNone/>
              <a:defRPr sz="900">
                <a:solidFill>
                  <a:schemeClr val="dk1"/>
                </a:solidFill>
              </a:defRPr>
            </a:lvl1pPr>
            <a:lvl2pPr lvl="1" algn="ctr" rtl="0">
              <a:lnSpc>
                <a:spcPct val="100000"/>
              </a:lnSpc>
              <a:spcBef>
                <a:spcPts val="0"/>
              </a:spcBef>
              <a:spcAft>
                <a:spcPts val="0"/>
              </a:spcAft>
              <a:buClr>
                <a:schemeClr val="dk1"/>
              </a:buClr>
              <a:buSzPts val="900"/>
              <a:buNone/>
              <a:defRPr sz="900">
                <a:solidFill>
                  <a:schemeClr val="dk1"/>
                </a:solidFill>
              </a:defRPr>
            </a:lvl2pPr>
            <a:lvl3pPr lvl="2" algn="ctr" rtl="0">
              <a:lnSpc>
                <a:spcPct val="100000"/>
              </a:lnSpc>
              <a:spcBef>
                <a:spcPts val="0"/>
              </a:spcBef>
              <a:spcAft>
                <a:spcPts val="0"/>
              </a:spcAft>
              <a:buClr>
                <a:schemeClr val="dk1"/>
              </a:buClr>
              <a:buSzPts val="900"/>
              <a:buNone/>
              <a:defRPr sz="900">
                <a:solidFill>
                  <a:schemeClr val="dk1"/>
                </a:solidFill>
              </a:defRPr>
            </a:lvl3pPr>
            <a:lvl4pPr lvl="3" algn="ctr" rtl="0">
              <a:lnSpc>
                <a:spcPct val="100000"/>
              </a:lnSpc>
              <a:spcBef>
                <a:spcPts val="0"/>
              </a:spcBef>
              <a:spcAft>
                <a:spcPts val="0"/>
              </a:spcAft>
              <a:buClr>
                <a:schemeClr val="dk1"/>
              </a:buClr>
              <a:buSzPts val="900"/>
              <a:buNone/>
              <a:defRPr sz="900">
                <a:solidFill>
                  <a:schemeClr val="dk1"/>
                </a:solidFill>
              </a:defRPr>
            </a:lvl4pPr>
            <a:lvl5pPr lvl="4" algn="ctr" rtl="0">
              <a:lnSpc>
                <a:spcPct val="100000"/>
              </a:lnSpc>
              <a:spcBef>
                <a:spcPts val="0"/>
              </a:spcBef>
              <a:spcAft>
                <a:spcPts val="0"/>
              </a:spcAft>
              <a:buClr>
                <a:schemeClr val="dk1"/>
              </a:buClr>
              <a:buSzPts val="900"/>
              <a:buNone/>
              <a:defRPr sz="900">
                <a:solidFill>
                  <a:schemeClr val="dk1"/>
                </a:solidFill>
              </a:defRPr>
            </a:lvl5pPr>
            <a:lvl6pPr lvl="5" algn="ctr" rtl="0">
              <a:lnSpc>
                <a:spcPct val="100000"/>
              </a:lnSpc>
              <a:spcBef>
                <a:spcPts val="0"/>
              </a:spcBef>
              <a:spcAft>
                <a:spcPts val="0"/>
              </a:spcAft>
              <a:buClr>
                <a:schemeClr val="dk1"/>
              </a:buClr>
              <a:buSzPts val="900"/>
              <a:buNone/>
              <a:defRPr sz="900">
                <a:solidFill>
                  <a:schemeClr val="dk1"/>
                </a:solidFill>
              </a:defRPr>
            </a:lvl6pPr>
            <a:lvl7pPr lvl="6" algn="ctr" rtl="0">
              <a:lnSpc>
                <a:spcPct val="100000"/>
              </a:lnSpc>
              <a:spcBef>
                <a:spcPts val="0"/>
              </a:spcBef>
              <a:spcAft>
                <a:spcPts val="0"/>
              </a:spcAft>
              <a:buClr>
                <a:schemeClr val="dk1"/>
              </a:buClr>
              <a:buSzPts val="900"/>
              <a:buNone/>
              <a:defRPr sz="900">
                <a:solidFill>
                  <a:schemeClr val="dk1"/>
                </a:solidFill>
              </a:defRPr>
            </a:lvl7pPr>
            <a:lvl8pPr lvl="7" algn="ctr" rtl="0">
              <a:lnSpc>
                <a:spcPct val="100000"/>
              </a:lnSpc>
              <a:spcBef>
                <a:spcPts val="0"/>
              </a:spcBef>
              <a:spcAft>
                <a:spcPts val="0"/>
              </a:spcAft>
              <a:buClr>
                <a:schemeClr val="dk1"/>
              </a:buClr>
              <a:buSzPts val="900"/>
              <a:buNone/>
              <a:defRPr sz="900">
                <a:solidFill>
                  <a:schemeClr val="dk1"/>
                </a:solidFill>
              </a:defRPr>
            </a:lvl8pPr>
            <a:lvl9pPr lvl="8" algn="ctr" rtl="0">
              <a:lnSpc>
                <a:spcPct val="100000"/>
              </a:lnSpc>
              <a:spcBef>
                <a:spcPts val="0"/>
              </a:spcBef>
              <a:spcAft>
                <a:spcPts val="0"/>
              </a:spcAft>
              <a:buClr>
                <a:schemeClr val="dk1"/>
              </a:buClr>
              <a:buSzPts val="900"/>
              <a:buNone/>
              <a:defRPr sz="900">
                <a:solidFill>
                  <a:schemeClr val="dk1"/>
                </a:solidFill>
              </a:defRPr>
            </a:lvl9pPr>
          </a:lstStyle>
          <a:p>
            <a:endParaRPr/>
          </a:p>
        </p:txBody>
      </p:sp>
      <p:sp>
        <p:nvSpPr>
          <p:cNvPr id="30" name="Google Shape;30;p3"/>
          <p:cNvSpPr txBox="1">
            <a:spLocks noGrp="1"/>
          </p:cNvSpPr>
          <p:nvPr>
            <p:ph type="ctrTitle" idx="9"/>
          </p:nvPr>
        </p:nvSpPr>
        <p:spPr>
          <a:xfrm>
            <a:off x="5077124" y="3700506"/>
            <a:ext cx="1596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100"/>
              <a:buNone/>
              <a:defRPr sz="1100">
                <a:solidFill>
                  <a:schemeClr val="dk1"/>
                </a:solidFill>
              </a:defRPr>
            </a:lvl1pPr>
            <a:lvl2pPr lvl="1" algn="ctr" rtl="0">
              <a:spcBef>
                <a:spcPts val="0"/>
              </a:spcBef>
              <a:spcAft>
                <a:spcPts val="0"/>
              </a:spcAft>
              <a:buClr>
                <a:schemeClr val="dk1"/>
              </a:buClr>
              <a:buSzPts val="1100"/>
              <a:buNone/>
              <a:defRPr sz="1100">
                <a:solidFill>
                  <a:schemeClr val="dk1"/>
                </a:solidFill>
              </a:defRPr>
            </a:lvl2pPr>
            <a:lvl3pPr lvl="2" algn="ctr" rtl="0">
              <a:spcBef>
                <a:spcPts val="0"/>
              </a:spcBef>
              <a:spcAft>
                <a:spcPts val="0"/>
              </a:spcAft>
              <a:buClr>
                <a:schemeClr val="dk1"/>
              </a:buClr>
              <a:buSzPts val="1100"/>
              <a:buNone/>
              <a:defRPr sz="1100">
                <a:solidFill>
                  <a:schemeClr val="dk1"/>
                </a:solidFill>
              </a:defRPr>
            </a:lvl3pPr>
            <a:lvl4pPr lvl="3" algn="ctr" rtl="0">
              <a:spcBef>
                <a:spcPts val="0"/>
              </a:spcBef>
              <a:spcAft>
                <a:spcPts val="0"/>
              </a:spcAft>
              <a:buClr>
                <a:schemeClr val="dk1"/>
              </a:buClr>
              <a:buSzPts val="1100"/>
              <a:buNone/>
              <a:defRPr sz="1100">
                <a:solidFill>
                  <a:schemeClr val="dk1"/>
                </a:solidFill>
              </a:defRPr>
            </a:lvl4pPr>
            <a:lvl5pPr lvl="4" algn="ctr" rtl="0">
              <a:spcBef>
                <a:spcPts val="0"/>
              </a:spcBef>
              <a:spcAft>
                <a:spcPts val="0"/>
              </a:spcAft>
              <a:buClr>
                <a:schemeClr val="dk1"/>
              </a:buClr>
              <a:buSzPts val="1100"/>
              <a:buNone/>
              <a:defRPr sz="1100">
                <a:solidFill>
                  <a:schemeClr val="dk1"/>
                </a:solidFill>
              </a:defRPr>
            </a:lvl5pPr>
            <a:lvl6pPr lvl="5" algn="ctr" rtl="0">
              <a:spcBef>
                <a:spcPts val="0"/>
              </a:spcBef>
              <a:spcAft>
                <a:spcPts val="0"/>
              </a:spcAft>
              <a:buClr>
                <a:schemeClr val="dk1"/>
              </a:buClr>
              <a:buSzPts val="1100"/>
              <a:buNone/>
              <a:defRPr sz="1100">
                <a:solidFill>
                  <a:schemeClr val="dk1"/>
                </a:solidFill>
              </a:defRPr>
            </a:lvl6pPr>
            <a:lvl7pPr lvl="6" algn="ctr" rtl="0">
              <a:spcBef>
                <a:spcPts val="0"/>
              </a:spcBef>
              <a:spcAft>
                <a:spcPts val="0"/>
              </a:spcAft>
              <a:buClr>
                <a:schemeClr val="dk1"/>
              </a:buClr>
              <a:buSzPts val="1100"/>
              <a:buNone/>
              <a:defRPr sz="1100">
                <a:solidFill>
                  <a:schemeClr val="dk1"/>
                </a:solidFill>
              </a:defRPr>
            </a:lvl7pPr>
            <a:lvl8pPr lvl="7" algn="ctr" rtl="0">
              <a:spcBef>
                <a:spcPts val="0"/>
              </a:spcBef>
              <a:spcAft>
                <a:spcPts val="0"/>
              </a:spcAft>
              <a:buClr>
                <a:schemeClr val="dk1"/>
              </a:buClr>
              <a:buSzPts val="1100"/>
              <a:buNone/>
              <a:defRPr sz="1100">
                <a:solidFill>
                  <a:schemeClr val="dk1"/>
                </a:solidFill>
              </a:defRPr>
            </a:lvl8pPr>
            <a:lvl9pPr lvl="8" algn="ctr" rtl="0">
              <a:spcBef>
                <a:spcPts val="0"/>
              </a:spcBef>
              <a:spcAft>
                <a:spcPts val="0"/>
              </a:spcAft>
              <a:buClr>
                <a:schemeClr val="dk1"/>
              </a:buClr>
              <a:buSzPts val="1100"/>
              <a:buNone/>
              <a:defRPr sz="1100">
                <a:solidFill>
                  <a:schemeClr val="dk1"/>
                </a:solidFill>
              </a:defRPr>
            </a:lvl9pPr>
          </a:lstStyle>
          <a:p>
            <a:endParaRPr/>
          </a:p>
        </p:txBody>
      </p:sp>
      <p:sp>
        <p:nvSpPr>
          <p:cNvPr id="31" name="Google Shape;31;p3"/>
          <p:cNvSpPr txBox="1">
            <a:spLocks noGrp="1"/>
          </p:cNvSpPr>
          <p:nvPr>
            <p:ph type="ctrTitle" idx="13"/>
          </p:nvPr>
        </p:nvSpPr>
        <p:spPr>
          <a:xfrm>
            <a:off x="3080975" y="398750"/>
            <a:ext cx="2982000" cy="689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1pPr>
            <a:lvl2pPr lvl="1"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2pPr>
            <a:lvl3pPr lvl="2"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3pPr>
            <a:lvl4pPr lvl="3"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4pPr>
            <a:lvl5pPr lvl="4"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5pPr>
            <a:lvl6pPr lvl="5"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6pPr>
            <a:lvl7pPr lvl="6"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7pPr>
            <a:lvl8pPr lvl="7"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8pPr>
            <a:lvl9pPr lvl="8"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9pPr>
          </a:lstStyle>
          <a:p>
            <a:endParaRPr/>
          </a:p>
        </p:txBody>
      </p:sp>
      <p:sp>
        <p:nvSpPr>
          <p:cNvPr id="32" name="Google Shape;32;p3"/>
          <p:cNvSpPr txBox="1">
            <a:spLocks noGrp="1"/>
          </p:cNvSpPr>
          <p:nvPr>
            <p:ph type="title" idx="14" hasCustomPrompt="1"/>
          </p:nvPr>
        </p:nvSpPr>
        <p:spPr>
          <a:xfrm>
            <a:off x="1575838" y="2012475"/>
            <a:ext cx="748800" cy="30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3" name="Google Shape;33;p3"/>
          <p:cNvSpPr txBox="1">
            <a:spLocks noGrp="1"/>
          </p:cNvSpPr>
          <p:nvPr>
            <p:ph type="title" idx="15" hasCustomPrompt="1"/>
          </p:nvPr>
        </p:nvSpPr>
        <p:spPr>
          <a:xfrm>
            <a:off x="4197618" y="2012475"/>
            <a:ext cx="748800" cy="30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3"/>
          <p:cNvSpPr txBox="1">
            <a:spLocks noGrp="1"/>
          </p:cNvSpPr>
          <p:nvPr>
            <p:ph type="title" idx="16" hasCustomPrompt="1"/>
          </p:nvPr>
        </p:nvSpPr>
        <p:spPr>
          <a:xfrm>
            <a:off x="6872626" y="2012475"/>
            <a:ext cx="748800" cy="30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5" name="Google Shape;35;p3"/>
          <p:cNvSpPr txBox="1">
            <a:spLocks noGrp="1"/>
          </p:cNvSpPr>
          <p:nvPr>
            <p:ph type="title" idx="17" hasCustomPrompt="1"/>
          </p:nvPr>
        </p:nvSpPr>
        <p:spPr>
          <a:xfrm>
            <a:off x="2879111" y="3386650"/>
            <a:ext cx="748800" cy="30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6" name="Google Shape;36;p3"/>
          <p:cNvSpPr txBox="1">
            <a:spLocks noGrp="1"/>
          </p:cNvSpPr>
          <p:nvPr>
            <p:ph type="title" idx="18" hasCustomPrompt="1"/>
          </p:nvPr>
        </p:nvSpPr>
        <p:spPr>
          <a:xfrm>
            <a:off x="5500879" y="3386650"/>
            <a:ext cx="748800" cy="30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subtitle">
  <p:cSld name="CUSTOM_12">
    <p:spTree>
      <p:nvGrpSpPr>
        <p:cNvPr id="1" name="Shape 42"/>
        <p:cNvGrpSpPr/>
        <p:nvPr/>
      </p:nvGrpSpPr>
      <p:grpSpPr>
        <a:xfrm>
          <a:off x="0" y="0"/>
          <a:ext cx="0" cy="0"/>
          <a:chOff x="0" y="0"/>
          <a:chExt cx="0" cy="0"/>
        </a:xfrm>
      </p:grpSpPr>
      <p:sp>
        <p:nvSpPr>
          <p:cNvPr id="43" name="Google Shape;43;p5"/>
          <p:cNvSpPr/>
          <p:nvPr/>
        </p:nvSpPr>
        <p:spPr>
          <a:xfrm flipH="1">
            <a:off x="-447675" y="-42125"/>
            <a:ext cx="5743575" cy="5200650"/>
          </a:xfrm>
          <a:custGeom>
            <a:avLst/>
            <a:gdLst/>
            <a:ahLst/>
            <a:cxnLst/>
            <a:rect l="l" t="t" r="r" b="b"/>
            <a:pathLst>
              <a:path w="229743" h="208026" extrusionOk="0">
                <a:moveTo>
                  <a:pt x="62865" y="1524"/>
                </a:moveTo>
                <a:lnTo>
                  <a:pt x="0" y="208026"/>
                </a:lnTo>
                <a:lnTo>
                  <a:pt x="229743" y="208026"/>
                </a:lnTo>
                <a:lnTo>
                  <a:pt x="229743" y="0"/>
                </a:lnTo>
                <a:close/>
              </a:path>
            </a:pathLst>
          </a:custGeom>
          <a:solidFill>
            <a:schemeClr val="dk1"/>
          </a:solidFill>
          <a:ln>
            <a:noFill/>
          </a:ln>
        </p:spPr>
      </p:sp>
      <p:sp>
        <p:nvSpPr>
          <p:cNvPr id="44" name="Google Shape;44;p5"/>
          <p:cNvSpPr txBox="1">
            <a:spLocks noGrp="1"/>
          </p:cNvSpPr>
          <p:nvPr>
            <p:ph type="ctrTitle"/>
          </p:nvPr>
        </p:nvSpPr>
        <p:spPr>
          <a:xfrm>
            <a:off x="630625" y="1659512"/>
            <a:ext cx="3867300" cy="970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300"/>
              <a:buNone/>
              <a:defRPr sz="1300">
                <a:solidFill>
                  <a:schemeClr val="lt1"/>
                </a:solidFill>
              </a:defRPr>
            </a:lvl1pPr>
            <a:lvl2pPr lvl="1" rtl="0">
              <a:spcBef>
                <a:spcPts val="0"/>
              </a:spcBef>
              <a:spcAft>
                <a:spcPts val="0"/>
              </a:spcAft>
              <a:buClr>
                <a:schemeClr val="lt1"/>
              </a:buClr>
              <a:buSzPts val="1300"/>
              <a:buNone/>
              <a:defRPr sz="1300">
                <a:solidFill>
                  <a:schemeClr val="lt1"/>
                </a:solidFill>
              </a:defRPr>
            </a:lvl2pPr>
            <a:lvl3pPr lvl="2" rtl="0">
              <a:spcBef>
                <a:spcPts val="0"/>
              </a:spcBef>
              <a:spcAft>
                <a:spcPts val="0"/>
              </a:spcAft>
              <a:buClr>
                <a:schemeClr val="lt1"/>
              </a:buClr>
              <a:buSzPts val="1300"/>
              <a:buNone/>
              <a:defRPr sz="1300">
                <a:solidFill>
                  <a:schemeClr val="lt1"/>
                </a:solidFill>
              </a:defRPr>
            </a:lvl3pPr>
            <a:lvl4pPr lvl="3" rtl="0">
              <a:spcBef>
                <a:spcPts val="0"/>
              </a:spcBef>
              <a:spcAft>
                <a:spcPts val="0"/>
              </a:spcAft>
              <a:buClr>
                <a:schemeClr val="lt1"/>
              </a:buClr>
              <a:buSzPts val="1300"/>
              <a:buNone/>
              <a:defRPr sz="1300">
                <a:solidFill>
                  <a:schemeClr val="lt1"/>
                </a:solidFill>
              </a:defRPr>
            </a:lvl4pPr>
            <a:lvl5pPr lvl="4" rtl="0">
              <a:spcBef>
                <a:spcPts val="0"/>
              </a:spcBef>
              <a:spcAft>
                <a:spcPts val="0"/>
              </a:spcAft>
              <a:buClr>
                <a:schemeClr val="lt1"/>
              </a:buClr>
              <a:buSzPts val="1300"/>
              <a:buNone/>
              <a:defRPr sz="1300">
                <a:solidFill>
                  <a:schemeClr val="lt1"/>
                </a:solidFill>
              </a:defRPr>
            </a:lvl5pPr>
            <a:lvl6pPr lvl="5" rtl="0">
              <a:spcBef>
                <a:spcPts val="0"/>
              </a:spcBef>
              <a:spcAft>
                <a:spcPts val="0"/>
              </a:spcAft>
              <a:buClr>
                <a:schemeClr val="lt1"/>
              </a:buClr>
              <a:buSzPts val="1300"/>
              <a:buNone/>
              <a:defRPr sz="1300">
                <a:solidFill>
                  <a:schemeClr val="lt1"/>
                </a:solidFill>
              </a:defRPr>
            </a:lvl6pPr>
            <a:lvl7pPr lvl="6" rtl="0">
              <a:spcBef>
                <a:spcPts val="0"/>
              </a:spcBef>
              <a:spcAft>
                <a:spcPts val="0"/>
              </a:spcAft>
              <a:buClr>
                <a:schemeClr val="lt1"/>
              </a:buClr>
              <a:buSzPts val="1300"/>
              <a:buNone/>
              <a:defRPr sz="1300">
                <a:solidFill>
                  <a:schemeClr val="lt1"/>
                </a:solidFill>
              </a:defRPr>
            </a:lvl7pPr>
            <a:lvl8pPr lvl="7" rtl="0">
              <a:spcBef>
                <a:spcPts val="0"/>
              </a:spcBef>
              <a:spcAft>
                <a:spcPts val="0"/>
              </a:spcAft>
              <a:buClr>
                <a:schemeClr val="lt1"/>
              </a:buClr>
              <a:buSzPts val="1300"/>
              <a:buNone/>
              <a:defRPr sz="1300">
                <a:solidFill>
                  <a:schemeClr val="lt1"/>
                </a:solidFill>
              </a:defRPr>
            </a:lvl8pPr>
            <a:lvl9pPr lvl="8" rtl="0">
              <a:spcBef>
                <a:spcPts val="0"/>
              </a:spcBef>
              <a:spcAft>
                <a:spcPts val="0"/>
              </a:spcAft>
              <a:buClr>
                <a:schemeClr val="lt1"/>
              </a:buClr>
              <a:buSzPts val="1300"/>
              <a:buNone/>
              <a:defRPr sz="1300">
                <a:solidFill>
                  <a:schemeClr val="lt1"/>
                </a:solidFill>
              </a:defRPr>
            </a:lvl9pPr>
          </a:lstStyle>
          <a:p>
            <a:endParaRPr/>
          </a:p>
        </p:txBody>
      </p:sp>
      <p:sp>
        <p:nvSpPr>
          <p:cNvPr id="45" name="Google Shape;45;p5"/>
          <p:cNvSpPr txBox="1">
            <a:spLocks noGrp="1"/>
          </p:cNvSpPr>
          <p:nvPr>
            <p:ph type="subTitle" idx="1"/>
          </p:nvPr>
        </p:nvSpPr>
        <p:spPr>
          <a:xfrm>
            <a:off x="630625" y="2513488"/>
            <a:ext cx="3340500" cy="97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100"/>
              <a:buNone/>
              <a:defRPr sz="1100">
                <a:solidFill>
                  <a:schemeClr val="lt1"/>
                </a:solidFill>
              </a:defRPr>
            </a:lvl1pPr>
            <a:lvl2pPr lvl="1" rtl="0">
              <a:lnSpc>
                <a:spcPct val="100000"/>
              </a:lnSpc>
              <a:spcBef>
                <a:spcPts val="0"/>
              </a:spcBef>
              <a:spcAft>
                <a:spcPts val="0"/>
              </a:spcAft>
              <a:buClr>
                <a:schemeClr val="lt1"/>
              </a:buClr>
              <a:buSzPts val="1100"/>
              <a:buNone/>
              <a:defRPr sz="1100">
                <a:solidFill>
                  <a:schemeClr val="lt1"/>
                </a:solidFill>
              </a:defRPr>
            </a:lvl2pPr>
            <a:lvl3pPr lvl="2" rtl="0">
              <a:lnSpc>
                <a:spcPct val="100000"/>
              </a:lnSpc>
              <a:spcBef>
                <a:spcPts val="0"/>
              </a:spcBef>
              <a:spcAft>
                <a:spcPts val="0"/>
              </a:spcAft>
              <a:buClr>
                <a:schemeClr val="lt1"/>
              </a:buClr>
              <a:buSzPts val="1100"/>
              <a:buNone/>
              <a:defRPr sz="1100">
                <a:solidFill>
                  <a:schemeClr val="lt1"/>
                </a:solidFill>
              </a:defRPr>
            </a:lvl3pPr>
            <a:lvl4pPr lvl="3" rtl="0">
              <a:lnSpc>
                <a:spcPct val="100000"/>
              </a:lnSpc>
              <a:spcBef>
                <a:spcPts val="0"/>
              </a:spcBef>
              <a:spcAft>
                <a:spcPts val="0"/>
              </a:spcAft>
              <a:buClr>
                <a:schemeClr val="lt1"/>
              </a:buClr>
              <a:buSzPts val="1100"/>
              <a:buNone/>
              <a:defRPr sz="1100">
                <a:solidFill>
                  <a:schemeClr val="lt1"/>
                </a:solidFill>
              </a:defRPr>
            </a:lvl4pPr>
            <a:lvl5pPr lvl="4" rtl="0">
              <a:lnSpc>
                <a:spcPct val="100000"/>
              </a:lnSpc>
              <a:spcBef>
                <a:spcPts val="0"/>
              </a:spcBef>
              <a:spcAft>
                <a:spcPts val="0"/>
              </a:spcAft>
              <a:buClr>
                <a:schemeClr val="lt1"/>
              </a:buClr>
              <a:buSzPts val="1100"/>
              <a:buNone/>
              <a:defRPr sz="1100">
                <a:solidFill>
                  <a:schemeClr val="lt1"/>
                </a:solidFill>
              </a:defRPr>
            </a:lvl5pPr>
            <a:lvl6pPr lvl="5" rtl="0">
              <a:lnSpc>
                <a:spcPct val="100000"/>
              </a:lnSpc>
              <a:spcBef>
                <a:spcPts val="0"/>
              </a:spcBef>
              <a:spcAft>
                <a:spcPts val="0"/>
              </a:spcAft>
              <a:buClr>
                <a:schemeClr val="lt1"/>
              </a:buClr>
              <a:buSzPts val="1100"/>
              <a:buNone/>
              <a:defRPr sz="1100">
                <a:solidFill>
                  <a:schemeClr val="lt1"/>
                </a:solidFill>
              </a:defRPr>
            </a:lvl6pPr>
            <a:lvl7pPr lvl="6" rtl="0">
              <a:lnSpc>
                <a:spcPct val="100000"/>
              </a:lnSpc>
              <a:spcBef>
                <a:spcPts val="0"/>
              </a:spcBef>
              <a:spcAft>
                <a:spcPts val="0"/>
              </a:spcAft>
              <a:buClr>
                <a:schemeClr val="lt1"/>
              </a:buClr>
              <a:buSzPts val="1100"/>
              <a:buNone/>
              <a:defRPr sz="1100">
                <a:solidFill>
                  <a:schemeClr val="lt1"/>
                </a:solidFill>
              </a:defRPr>
            </a:lvl7pPr>
            <a:lvl8pPr lvl="7" rtl="0">
              <a:lnSpc>
                <a:spcPct val="100000"/>
              </a:lnSpc>
              <a:spcBef>
                <a:spcPts val="0"/>
              </a:spcBef>
              <a:spcAft>
                <a:spcPts val="0"/>
              </a:spcAft>
              <a:buClr>
                <a:schemeClr val="lt1"/>
              </a:buClr>
              <a:buSzPts val="1100"/>
              <a:buNone/>
              <a:defRPr sz="1100">
                <a:solidFill>
                  <a:schemeClr val="lt1"/>
                </a:solidFill>
              </a:defRPr>
            </a:lvl8pPr>
            <a:lvl9pPr lvl="8" rtl="0">
              <a:lnSpc>
                <a:spcPct val="100000"/>
              </a:lnSpc>
              <a:spcBef>
                <a:spcPts val="0"/>
              </a:spcBef>
              <a:spcAft>
                <a:spcPts val="0"/>
              </a:spcAft>
              <a:buClr>
                <a:schemeClr val="lt1"/>
              </a:buClr>
              <a:buSzPts val="1100"/>
              <a:buNone/>
              <a:defRPr sz="1100">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our columns">
  <p:cSld name="CUSTOM_24_1">
    <p:spTree>
      <p:nvGrpSpPr>
        <p:cNvPr id="1" name="Shape 46"/>
        <p:cNvGrpSpPr/>
        <p:nvPr/>
      </p:nvGrpSpPr>
      <p:grpSpPr>
        <a:xfrm>
          <a:off x="0" y="0"/>
          <a:ext cx="0" cy="0"/>
          <a:chOff x="0" y="0"/>
          <a:chExt cx="0" cy="0"/>
        </a:xfrm>
      </p:grpSpPr>
      <p:sp>
        <p:nvSpPr>
          <p:cNvPr id="47" name="Google Shape;47;p6"/>
          <p:cNvSpPr txBox="1">
            <a:spLocks noGrp="1"/>
          </p:cNvSpPr>
          <p:nvPr>
            <p:ph type="ctrTitle"/>
          </p:nvPr>
        </p:nvSpPr>
        <p:spPr>
          <a:xfrm>
            <a:off x="3080975" y="405336"/>
            <a:ext cx="2982000" cy="689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1pPr>
            <a:lvl2pPr lvl="1"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2pPr>
            <a:lvl3pPr lvl="2"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3pPr>
            <a:lvl4pPr lvl="3"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4pPr>
            <a:lvl5pPr lvl="4"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5pPr>
            <a:lvl6pPr lvl="5"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6pPr>
            <a:lvl7pPr lvl="6"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7pPr>
            <a:lvl8pPr lvl="7"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8pPr>
            <a:lvl9pPr lvl="8"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9pPr>
          </a:lstStyle>
          <a:p>
            <a:endParaRPr/>
          </a:p>
        </p:txBody>
      </p:sp>
      <p:sp>
        <p:nvSpPr>
          <p:cNvPr id="48" name="Google Shape;48;p6"/>
          <p:cNvSpPr txBox="1">
            <a:spLocks noGrp="1"/>
          </p:cNvSpPr>
          <p:nvPr>
            <p:ph type="ctrTitle" idx="2"/>
          </p:nvPr>
        </p:nvSpPr>
        <p:spPr>
          <a:xfrm flipH="1">
            <a:off x="1663075" y="2606298"/>
            <a:ext cx="1037100" cy="325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100"/>
              <a:buNone/>
              <a:defRPr sz="1100"/>
            </a:lvl1pPr>
            <a:lvl2pPr lvl="1" algn="ctr" rtl="0">
              <a:spcBef>
                <a:spcPts val="0"/>
              </a:spcBef>
              <a:spcAft>
                <a:spcPts val="0"/>
              </a:spcAft>
              <a:buSzPts val="1100"/>
              <a:buNone/>
              <a:defRPr sz="1100"/>
            </a:lvl2pPr>
            <a:lvl3pPr lvl="2" algn="ctr" rtl="0">
              <a:spcBef>
                <a:spcPts val="0"/>
              </a:spcBef>
              <a:spcAft>
                <a:spcPts val="0"/>
              </a:spcAft>
              <a:buSzPts val="1100"/>
              <a:buNone/>
              <a:defRPr sz="1100"/>
            </a:lvl3pPr>
            <a:lvl4pPr lvl="3" algn="ctr" rtl="0">
              <a:spcBef>
                <a:spcPts val="0"/>
              </a:spcBef>
              <a:spcAft>
                <a:spcPts val="0"/>
              </a:spcAft>
              <a:buSzPts val="1100"/>
              <a:buNone/>
              <a:defRPr sz="1100"/>
            </a:lvl4pPr>
            <a:lvl5pPr lvl="4" algn="ctr" rtl="0">
              <a:spcBef>
                <a:spcPts val="0"/>
              </a:spcBef>
              <a:spcAft>
                <a:spcPts val="0"/>
              </a:spcAft>
              <a:buSzPts val="1100"/>
              <a:buNone/>
              <a:defRPr sz="1100"/>
            </a:lvl5pPr>
            <a:lvl6pPr lvl="5" algn="ctr" rtl="0">
              <a:spcBef>
                <a:spcPts val="0"/>
              </a:spcBef>
              <a:spcAft>
                <a:spcPts val="0"/>
              </a:spcAft>
              <a:buSzPts val="1100"/>
              <a:buNone/>
              <a:defRPr sz="1100"/>
            </a:lvl6pPr>
            <a:lvl7pPr lvl="6" algn="ctr" rtl="0">
              <a:spcBef>
                <a:spcPts val="0"/>
              </a:spcBef>
              <a:spcAft>
                <a:spcPts val="0"/>
              </a:spcAft>
              <a:buSzPts val="1100"/>
              <a:buNone/>
              <a:defRPr sz="1100"/>
            </a:lvl7pPr>
            <a:lvl8pPr lvl="7" algn="ctr" rtl="0">
              <a:spcBef>
                <a:spcPts val="0"/>
              </a:spcBef>
              <a:spcAft>
                <a:spcPts val="0"/>
              </a:spcAft>
              <a:buSzPts val="1100"/>
              <a:buNone/>
              <a:defRPr sz="1100"/>
            </a:lvl8pPr>
            <a:lvl9pPr lvl="8" algn="ctr" rtl="0">
              <a:spcBef>
                <a:spcPts val="0"/>
              </a:spcBef>
              <a:spcAft>
                <a:spcPts val="0"/>
              </a:spcAft>
              <a:buSzPts val="1100"/>
              <a:buNone/>
              <a:defRPr sz="1100"/>
            </a:lvl9pPr>
          </a:lstStyle>
          <a:p>
            <a:endParaRPr/>
          </a:p>
        </p:txBody>
      </p:sp>
      <p:sp>
        <p:nvSpPr>
          <p:cNvPr id="49" name="Google Shape;49;p6"/>
          <p:cNvSpPr txBox="1">
            <a:spLocks noGrp="1"/>
          </p:cNvSpPr>
          <p:nvPr>
            <p:ph type="subTitle" idx="1"/>
          </p:nvPr>
        </p:nvSpPr>
        <p:spPr>
          <a:xfrm flipH="1">
            <a:off x="1432475" y="2815693"/>
            <a:ext cx="1498200" cy="9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900"/>
              <a:buNone/>
              <a:defRPr sz="900"/>
            </a:lvl1pPr>
            <a:lvl2pPr lvl="1" algn="ctr" rtl="0">
              <a:lnSpc>
                <a:spcPct val="100000"/>
              </a:lnSpc>
              <a:spcBef>
                <a:spcPts val="0"/>
              </a:spcBef>
              <a:spcAft>
                <a:spcPts val="0"/>
              </a:spcAft>
              <a:buSzPts val="900"/>
              <a:buNone/>
              <a:defRPr sz="900"/>
            </a:lvl2pPr>
            <a:lvl3pPr lvl="2" algn="ctr" rtl="0">
              <a:lnSpc>
                <a:spcPct val="100000"/>
              </a:lnSpc>
              <a:spcBef>
                <a:spcPts val="0"/>
              </a:spcBef>
              <a:spcAft>
                <a:spcPts val="0"/>
              </a:spcAft>
              <a:buSzPts val="900"/>
              <a:buNone/>
              <a:defRPr sz="900"/>
            </a:lvl3pPr>
            <a:lvl4pPr lvl="3" algn="ctr" rtl="0">
              <a:lnSpc>
                <a:spcPct val="100000"/>
              </a:lnSpc>
              <a:spcBef>
                <a:spcPts val="0"/>
              </a:spcBef>
              <a:spcAft>
                <a:spcPts val="0"/>
              </a:spcAft>
              <a:buSzPts val="900"/>
              <a:buNone/>
              <a:defRPr sz="900"/>
            </a:lvl4pPr>
            <a:lvl5pPr lvl="4" algn="ctr" rtl="0">
              <a:lnSpc>
                <a:spcPct val="100000"/>
              </a:lnSpc>
              <a:spcBef>
                <a:spcPts val="0"/>
              </a:spcBef>
              <a:spcAft>
                <a:spcPts val="0"/>
              </a:spcAft>
              <a:buSzPts val="900"/>
              <a:buNone/>
              <a:defRPr sz="900"/>
            </a:lvl5pPr>
            <a:lvl6pPr lvl="5" algn="ctr" rtl="0">
              <a:lnSpc>
                <a:spcPct val="100000"/>
              </a:lnSpc>
              <a:spcBef>
                <a:spcPts val="0"/>
              </a:spcBef>
              <a:spcAft>
                <a:spcPts val="0"/>
              </a:spcAft>
              <a:buSzPts val="900"/>
              <a:buNone/>
              <a:defRPr sz="900"/>
            </a:lvl6pPr>
            <a:lvl7pPr lvl="6" algn="ctr" rtl="0">
              <a:lnSpc>
                <a:spcPct val="100000"/>
              </a:lnSpc>
              <a:spcBef>
                <a:spcPts val="0"/>
              </a:spcBef>
              <a:spcAft>
                <a:spcPts val="0"/>
              </a:spcAft>
              <a:buSzPts val="900"/>
              <a:buNone/>
              <a:defRPr sz="900"/>
            </a:lvl7pPr>
            <a:lvl8pPr lvl="7" algn="ctr" rtl="0">
              <a:lnSpc>
                <a:spcPct val="100000"/>
              </a:lnSpc>
              <a:spcBef>
                <a:spcPts val="0"/>
              </a:spcBef>
              <a:spcAft>
                <a:spcPts val="0"/>
              </a:spcAft>
              <a:buSzPts val="900"/>
              <a:buNone/>
              <a:defRPr sz="900"/>
            </a:lvl8pPr>
            <a:lvl9pPr lvl="8" algn="ctr" rtl="0">
              <a:lnSpc>
                <a:spcPct val="100000"/>
              </a:lnSpc>
              <a:spcBef>
                <a:spcPts val="0"/>
              </a:spcBef>
              <a:spcAft>
                <a:spcPts val="0"/>
              </a:spcAft>
              <a:buSzPts val="900"/>
              <a:buNone/>
              <a:defRPr sz="900"/>
            </a:lvl9pPr>
          </a:lstStyle>
          <a:p>
            <a:endParaRPr/>
          </a:p>
        </p:txBody>
      </p:sp>
      <p:sp>
        <p:nvSpPr>
          <p:cNvPr id="50" name="Google Shape;50;p6"/>
          <p:cNvSpPr txBox="1">
            <a:spLocks noGrp="1"/>
          </p:cNvSpPr>
          <p:nvPr>
            <p:ph type="ctrTitle" idx="3"/>
          </p:nvPr>
        </p:nvSpPr>
        <p:spPr>
          <a:xfrm flipH="1">
            <a:off x="4851150" y="2606423"/>
            <a:ext cx="1037100" cy="325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100"/>
              <a:buNone/>
              <a:defRPr sz="1100"/>
            </a:lvl1pPr>
            <a:lvl2pPr lvl="1" algn="ctr" rtl="0">
              <a:spcBef>
                <a:spcPts val="0"/>
              </a:spcBef>
              <a:spcAft>
                <a:spcPts val="0"/>
              </a:spcAft>
              <a:buSzPts val="1100"/>
              <a:buNone/>
              <a:defRPr sz="1100"/>
            </a:lvl2pPr>
            <a:lvl3pPr lvl="2" algn="ctr" rtl="0">
              <a:spcBef>
                <a:spcPts val="0"/>
              </a:spcBef>
              <a:spcAft>
                <a:spcPts val="0"/>
              </a:spcAft>
              <a:buSzPts val="1100"/>
              <a:buNone/>
              <a:defRPr sz="1100"/>
            </a:lvl3pPr>
            <a:lvl4pPr lvl="3" algn="ctr" rtl="0">
              <a:spcBef>
                <a:spcPts val="0"/>
              </a:spcBef>
              <a:spcAft>
                <a:spcPts val="0"/>
              </a:spcAft>
              <a:buSzPts val="1100"/>
              <a:buNone/>
              <a:defRPr sz="1100"/>
            </a:lvl4pPr>
            <a:lvl5pPr lvl="4" algn="ctr" rtl="0">
              <a:spcBef>
                <a:spcPts val="0"/>
              </a:spcBef>
              <a:spcAft>
                <a:spcPts val="0"/>
              </a:spcAft>
              <a:buSzPts val="1100"/>
              <a:buNone/>
              <a:defRPr sz="1100"/>
            </a:lvl5pPr>
            <a:lvl6pPr lvl="5" algn="ctr" rtl="0">
              <a:spcBef>
                <a:spcPts val="0"/>
              </a:spcBef>
              <a:spcAft>
                <a:spcPts val="0"/>
              </a:spcAft>
              <a:buSzPts val="1100"/>
              <a:buNone/>
              <a:defRPr sz="1100"/>
            </a:lvl6pPr>
            <a:lvl7pPr lvl="6" algn="ctr" rtl="0">
              <a:spcBef>
                <a:spcPts val="0"/>
              </a:spcBef>
              <a:spcAft>
                <a:spcPts val="0"/>
              </a:spcAft>
              <a:buSzPts val="1100"/>
              <a:buNone/>
              <a:defRPr sz="1100"/>
            </a:lvl7pPr>
            <a:lvl8pPr lvl="7" algn="ctr" rtl="0">
              <a:spcBef>
                <a:spcPts val="0"/>
              </a:spcBef>
              <a:spcAft>
                <a:spcPts val="0"/>
              </a:spcAft>
              <a:buSzPts val="1100"/>
              <a:buNone/>
              <a:defRPr sz="1100"/>
            </a:lvl8pPr>
            <a:lvl9pPr lvl="8" algn="ctr" rtl="0">
              <a:spcBef>
                <a:spcPts val="0"/>
              </a:spcBef>
              <a:spcAft>
                <a:spcPts val="0"/>
              </a:spcAft>
              <a:buSzPts val="1100"/>
              <a:buNone/>
              <a:defRPr sz="1100"/>
            </a:lvl9pPr>
          </a:lstStyle>
          <a:p>
            <a:endParaRPr/>
          </a:p>
        </p:txBody>
      </p:sp>
      <p:sp>
        <p:nvSpPr>
          <p:cNvPr id="51" name="Google Shape;51;p6"/>
          <p:cNvSpPr txBox="1">
            <a:spLocks noGrp="1"/>
          </p:cNvSpPr>
          <p:nvPr>
            <p:ph type="subTitle" idx="4"/>
          </p:nvPr>
        </p:nvSpPr>
        <p:spPr>
          <a:xfrm flipH="1">
            <a:off x="4620550" y="2815693"/>
            <a:ext cx="1498200" cy="9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900"/>
              <a:buNone/>
              <a:defRPr sz="900"/>
            </a:lvl1pPr>
            <a:lvl2pPr lvl="1" algn="ctr" rtl="0">
              <a:lnSpc>
                <a:spcPct val="100000"/>
              </a:lnSpc>
              <a:spcBef>
                <a:spcPts val="0"/>
              </a:spcBef>
              <a:spcAft>
                <a:spcPts val="0"/>
              </a:spcAft>
              <a:buSzPts val="900"/>
              <a:buNone/>
              <a:defRPr sz="900"/>
            </a:lvl2pPr>
            <a:lvl3pPr lvl="2" algn="ctr" rtl="0">
              <a:lnSpc>
                <a:spcPct val="100000"/>
              </a:lnSpc>
              <a:spcBef>
                <a:spcPts val="0"/>
              </a:spcBef>
              <a:spcAft>
                <a:spcPts val="0"/>
              </a:spcAft>
              <a:buSzPts val="900"/>
              <a:buNone/>
              <a:defRPr sz="900"/>
            </a:lvl3pPr>
            <a:lvl4pPr lvl="3" algn="ctr" rtl="0">
              <a:lnSpc>
                <a:spcPct val="100000"/>
              </a:lnSpc>
              <a:spcBef>
                <a:spcPts val="0"/>
              </a:spcBef>
              <a:spcAft>
                <a:spcPts val="0"/>
              </a:spcAft>
              <a:buSzPts val="900"/>
              <a:buNone/>
              <a:defRPr sz="900"/>
            </a:lvl4pPr>
            <a:lvl5pPr lvl="4" algn="ctr" rtl="0">
              <a:lnSpc>
                <a:spcPct val="100000"/>
              </a:lnSpc>
              <a:spcBef>
                <a:spcPts val="0"/>
              </a:spcBef>
              <a:spcAft>
                <a:spcPts val="0"/>
              </a:spcAft>
              <a:buSzPts val="900"/>
              <a:buNone/>
              <a:defRPr sz="900"/>
            </a:lvl5pPr>
            <a:lvl6pPr lvl="5" algn="ctr" rtl="0">
              <a:lnSpc>
                <a:spcPct val="100000"/>
              </a:lnSpc>
              <a:spcBef>
                <a:spcPts val="0"/>
              </a:spcBef>
              <a:spcAft>
                <a:spcPts val="0"/>
              </a:spcAft>
              <a:buSzPts val="900"/>
              <a:buNone/>
              <a:defRPr sz="900"/>
            </a:lvl6pPr>
            <a:lvl7pPr lvl="6" algn="ctr" rtl="0">
              <a:lnSpc>
                <a:spcPct val="100000"/>
              </a:lnSpc>
              <a:spcBef>
                <a:spcPts val="0"/>
              </a:spcBef>
              <a:spcAft>
                <a:spcPts val="0"/>
              </a:spcAft>
              <a:buSzPts val="900"/>
              <a:buNone/>
              <a:defRPr sz="900"/>
            </a:lvl7pPr>
            <a:lvl8pPr lvl="7" algn="ctr" rtl="0">
              <a:lnSpc>
                <a:spcPct val="100000"/>
              </a:lnSpc>
              <a:spcBef>
                <a:spcPts val="0"/>
              </a:spcBef>
              <a:spcAft>
                <a:spcPts val="0"/>
              </a:spcAft>
              <a:buSzPts val="900"/>
              <a:buNone/>
              <a:defRPr sz="900"/>
            </a:lvl8pPr>
            <a:lvl9pPr lvl="8" algn="ctr" rtl="0">
              <a:lnSpc>
                <a:spcPct val="100000"/>
              </a:lnSpc>
              <a:spcBef>
                <a:spcPts val="0"/>
              </a:spcBef>
              <a:spcAft>
                <a:spcPts val="0"/>
              </a:spcAft>
              <a:buSzPts val="900"/>
              <a:buNone/>
              <a:defRPr sz="900"/>
            </a:lvl9pPr>
          </a:lstStyle>
          <a:p>
            <a:endParaRPr/>
          </a:p>
        </p:txBody>
      </p:sp>
      <p:sp>
        <p:nvSpPr>
          <p:cNvPr id="52" name="Google Shape;52;p6"/>
          <p:cNvSpPr txBox="1">
            <a:spLocks noGrp="1"/>
          </p:cNvSpPr>
          <p:nvPr>
            <p:ph type="ctrTitle" idx="5"/>
          </p:nvPr>
        </p:nvSpPr>
        <p:spPr>
          <a:xfrm flipH="1">
            <a:off x="3257125" y="1763240"/>
            <a:ext cx="1037100" cy="325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100"/>
              <a:buNone/>
              <a:defRPr sz="1100"/>
            </a:lvl1pPr>
            <a:lvl2pPr lvl="1" algn="ctr" rtl="0">
              <a:spcBef>
                <a:spcPts val="0"/>
              </a:spcBef>
              <a:spcAft>
                <a:spcPts val="0"/>
              </a:spcAft>
              <a:buSzPts val="1100"/>
              <a:buNone/>
              <a:defRPr sz="1100"/>
            </a:lvl2pPr>
            <a:lvl3pPr lvl="2" algn="ctr" rtl="0">
              <a:spcBef>
                <a:spcPts val="0"/>
              </a:spcBef>
              <a:spcAft>
                <a:spcPts val="0"/>
              </a:spcAft>
              <a:buSzPts val="1100"/>
              <a:buNone/>
              <a:defRPr sz="1100"/>
            </a:lvl3pPr>
            <a:lvl4pPr lvl="3" algn="ctr" rtl="0">
              <a:spcBef>
                <a:spcPts val="0"/>
              </a:spcBef>
              <a:spcAft>
                <a:spcPts val="0"/>
              </a:spcAft>
              <a:buSzPts val="1100"/>
              <a:buNone/>
              <a:defRPr sz="1100"/>
            </a:lvl4pPr>
            <a:lvl5pPr lvl="4" algn="ctr" rtl="0">
              <a:spcBef>
                <a:spcPts val="0"/>
              </a:spcBef>
              <a:spcAft>
                <a:spcPts val="0"/>
              </a:spcAft>
              <a:buSzPts val="1100"/>
              <a:buNone/>
              <a:defRPr sz="1100"/>
            </a:lvl5pPr>
            <a:lvl6pPr lvl="5" algn="ctr" rtl="0">
              <a:spcBef>
                <a:spcPts val="0"/>
              </a:spcBef>
              <a:spcAft>
                <a:spcPts val="0"/>
              </a:spcAft>
              <a:buSzPts val="1100"/>
              <a:buNone/>
              <a:defRPr sz="1100"/>
            </a:lvl6pPr>
            <a:lvl7pPr lvl="6" algn="ctr" rtl="0">
              <a:spcBef>
                <a:spcPts val="0"/>
              </a:spcBef>
              <a:spcAft>
                <a:spcPts val="0"/>
              </a:spcAft>
              <a:buSzPts val="1100"/>
              <a:buNone/>
              <a:defRPr sz="1100"/>
            </a:lvl7pPr>
            <a:lvl8pPr lvl="7" algn="ctr" rtl="0">
              <a:spcBef>
                <a:spcPts val="0"/>
              </a:spcBef>
              <a:spcAft>
                <a:spcPts val="0"/>
              </a:spcAft>
              <a:buSzPts val="1100"/>
              <a:buNone/>
              <a:defRPr sz="1100"/>
            </a:lvl8pPr>
            <a:lvl9pPr lvl="8" algn="ctr" rtl="0">
              <a:spcBef>
                <a:spcPts val="0"/>
              </a:spcBef>
              <a:spcAft>
                <a:spcPts val="0"/>
              </a:spcAft>
              <a:buSzPts val="1100"/>
              <a:buNone/>
              <a:defRPr sz="1100"/>
            </a:lvl9pPr>
          </a:lstStyle>
          <a:p>
            <a:endParaRPr/>
          </a:p>
        </p:txBody>
      </p:sp>
      <p:sp>
        <p:nvSpPr>
          <p:cNvPr id="53" name="Google Shape;53;p6"/>
          <p:cNvSpPr txBox="1">
            <a:spLocks noGrp="1"/>
          </p:cNvSpPr>
          <p:nvPr>
            <p:ph type="subTitle" idx="6"/>
          </p:nvPr>
        </p:nvSpPr>
        <p:spPr>
          <a:xfrm flipH="1">
            <a:off x="3026513" y="1972515"/>
            <a:ext cx="1498200" cy="9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900"/>
              <a:buNone/>
              <a:defRPr sz="900"/>
            </a:lvl1pPr>
            <a:lvl2pPr lvl="1" algn="ctr" rtl="0">
              <a:lnSpc>
                <a:spcPct val="100000"/>
              </a:lnSpc>
              <a:spcBef>
                <a:spcPts val="0"/>
              </a:spcBef>
              <a:spcAft>
                <a:spcPts val="0"/>
              </a:spcAft>
              <a:buSzPts val="900"/>
              <a:buNone/>
              <a:defRPr sz="900"/>
            </a:lvl2pPr>
            <a:lvl3pPr lvl="2" algn="ctr" rtl="0">
              <a:lnSpc>
                <a:spcPct val="100000"/>
              </a:lnSpc>
              <a:spcBef>
                <a:spcPts val="0"/>
              </a:spcBef>
              <a:spcAft>
                <a:spcPts val="0"/>
              </a:spcAft>
              <a:buSzPts val="900"/>
              <a:buNone/>
              <a:defRPr sz="900"/>
            </a:lvl3pPr>
            <a:lvl4pPr lvl="3" algn="ctr" rtl="0">
              <a:lnSpc>
                <a:spcPct val="100000"/>
              </a:lnSpc>
              <a:spcBef>
                <a:spcPts val="0"/>
              </a:spcBef>
              <a:spcAft>
                <a:spcPts val="0"/>
              </a:spcAft>
              <a:buSzPts val="900"/>
              <a:buNone/>
              <a:defRPr sz="900"/>
            </a:lvl4pPr>
            <a:lvl5pPr lvl="4" algn="ctr" rtl="0">
              <a:lnSpc>
                <a:spcPct val="100000"/>
              </a:lnSpc>
              <a:spcBef>
                <a:spcPts val="0"/>
              </a:spcBef>
              <a:spcAft>
                <a:spcPts val="0"/>
              </a:spcAft>
              <a:buSzPts val="900"/>
              <a:buNone/>
              <a:defRPr sz="900"/>
            </a:lvl5pPr>
            <a:lvl6pPr lvl="5" algn="ctr" rtl="0">
              <a:lnSpc>
                <a:spcPct val="100000"/>
              </a:lnSpc>
              <a:spcBef>
                <a:spcPts val="0"/>
              </a:spcBef>
              <a:spcAft>
                <a:spcPts val="0"/>
              </a:spcAft>
              <a:buSzPts val="900"/>
              <a:buNone/>
              <a:defRPr sz="900"/>
            </a:lvl6pPr>
            <a:lvl7pPr lvl="6" algn="ctr" rtl="0">
              <a:lnSpc>
                <a:spcPct val="100000"/>
              </a:lnSpc>
              <a:spcBef>
                <a:spcPts val="0"/>
              </a:spcBef>
              <a:spcAft>
                <a:spcPts val="0"/>
              </a:spcAft>
              <a:buSzPts val="900"/>
              <a:buNone/>
              <a:defRPr sz="900"/>
            </a:lvl7pPr>
            <a:lvl8pPr lvl="7" algn="ctr" rtl="0">
              <a:lnSpc>
                <a:spcPct val="100000"/>
              </a:lnSpc>
              <a:spcBef>
                <a:spcPts val="0"/>
              </a:spcBef>
              <a:spcAft>
                <a:spcPts val="0"/>
              </a:spcAft>
              <a:buSzPts val="900"/>
              <a:buNone/>
              <a:defRPr sz="900"/>
            </a:lvl8pPr>
            <a:lvl9pPr lvl="8" algn="ctr" rtl="0">
              <a:lnSpc>
                <a:spcPct val="100000"/>
              </a:lnSpc>
              <a:spcBef>
                <a:spcPts val="0"/>
              </a:spcBef>
              <a:spcAft>
                <a:spcPts val="0"/>
              </a:spcAft>
              <a:buSzPts val="900"/>
              <a:buNone/>
              <a:defRPr sz="900"/>
            </a:lvl9pPr>
          </a:lstStyle>
          <a:p>
            <a:endParaRPr/>
          </a:p>
        </p:txBody>
      </p:sp>
      <p:sp>
        <p:nvSpPr>
          <p:cNvPr id="54" name="Google Shape;54;p6"/>
          <p:cNvSpPr txBox="1">
            <a:spLocks noGrp="1"/>
          </p:cNvSpPr>
          <p:nvPr>
            <p:ph type="ctrTitle" idx="7"/>
          </p:nvPr>
        </p:nvSpPr>
        <p:spPr>
          <a:xfrm flipH="1">
            <a:off x="6445175" y="1763240"/>
            <a:ext cx="1037100" cy="325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100"/>
              <a:buNone/>
              <a:defRPr sz="1100"/>
            </a:lvl1pPr>
            <a:lvl2pPr lvl="1" algn="ctr" rtl="0">
              <a:spcBef>
                <a:spcPts val="0"/>
              </a:spcBef>
              <a:spcAft>
                <a:spcPts val="0"/>
              </a:spcAft>
              <a:buSzPts val="1100"/>
              <a:buNone/>
              <a:defRPr sz="1100"/>
            </a:lvl2pPr>
            <a:lvl3pPr lvl="2" algn="ctr" rtl="0">
              <a:spcBef>
                <a:spcPts val="0"/>
              </a:spcBef>
              <a:spcAft>
                <a:spcPts val="0"/>
              </a:spcAft>
              <a:buSzPts val="1100"/>
              <a:buNone/>
              <a:defRPr sz="1100"/>
            </a:lvl3pPr>
            <a:lvl4pPr lvl="3" algn="ctr" rtl="0">
              <a:spcBef>
                <a:spcPts val="0"/>
              </a:spcBef>
              <a:spcAft>
                <a:spcPts val="0"/>
              </a:spcAft>
              <a:buSzPts val="1100"/>
              <a:buNone/>
              <a:defRPr sz="1100"/>
            </a:lvl4pPr>
            <a:lvl5pPr lvl="4" algn="ctr" rtl="0">
              <a:spcBef>
                <a:spcPts val="0"/>
              </a:spcBef>
              <a:spcAft>
                <a:spcPts val="0"/>
              </a:spcAft>
              <a:buSzPts val="1100"/>
              <a:buNone/>
              <a:defRPr sz="1100"/>
            </a:lvl5pPr>
            <a:lvl6pPr lvl="5" algn="ctr" rtl="0">
              <a:spcBef>
                <a:spcPts val="0"/>
              </a:spcBef>
              <a:spcAft>
                <a:spcPts val="0"/>
              </a:spcAft>
              <a:buSzPts val="1100"/>
              <a:buNone/>
              <a:defRPr sz="1100"/>
            </a:lvl6pPr>
            <a:lvl7pPr lvl="6" algn="ctr" rtl="0">
              <a:spcBef>
                <a:spcPts val="0"/>
              </a:spcBef>
              <a:spcAft>
                <a:spcPts val="0"/>
              </a:spcAft>
              <a:buSzPts val="1100"/>
              <a:buNone/>
              <a:defRPr sz="1100"/>
            </a:lvl7pPr>
            <a:lvl8pPr lvl="7" algn="ctr" rtl="0">
              <a:spcBef>
                <a:spcPts val="0"/>
              </a:spcBef>
              <a:spcAft>
                <a:spcPts val="0"/>
              </a:spcAft>
              <a:buSzPts val="1100"/>
              <a:buNone/>
              <a:defRPr sz="1100"/>
            </a:lvl8pPr>
            <a:lvl9pPr lvl="8" algn="ctr" rtl="0">
              <a:spcBef>
                <a:spcPts val="0"/>
              </a:spcBef>
              <a:spcAft>
                <a:spcPts val="0"/>
              </a:spcAft>
              <a:buSzPts val="1100"/>
              <a:buNone/>
              <a:defRPr sz="1100"/>
            </a:lvl9pPr>
          </a:lstStyle>
          <a:p>
            <a:endParaRPr/>
          </a:p>
        </p:txBody>
      </p:sp>
      <p:sp>
        <p:nvSpPr>
          <p:cNvPr id="55" name="Google Shape;55;p6"/>
          <p:cNvSpPr txBox="1">
            <a:spLocks noGrp="1"/>
          </p:cNvSpPr>
          <p:nvPr>
            <p:ph type="subTitle" idx="8"/>
          </p:nvPr>
        </p:nvSpPr>
        <p:spPr>
          <a:xfrm flipH="1">
            <a:off x="6214563" y="1972515"/>
            <a:ext cx="1498200" cy="9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900"/>
              <a:buNone/>
              <a:defRPr sz="900"/>
            </a:lvl1pPr>
            <a:lvl2pPr lvl="1" algn="ctr" rtl="0">
              <a:lnSpc>
                <a:spcPct val="100000"/>
              </a:lnSpc>
              <a:spcBef>
                <a:spcPts val="0"/>
              </a:spcBef>
              <a:spcAft>
                <a:spcPts val="0"/>
              </a:spcAft>
              <a:buSzPts val="900"/>
              <a:buNone/>
              <a:defRPr sz="900"/>
            </a:lvl2pPr>
            <a:lvl3pPr lvl="2" algn="ctr" rtl="0">
              <a:lnSpc>
                <a:spcPct val="100000"/>
              </a:lnSpc>
              <a:spcBef>
                <a:spcPts val="0"/>
              </a:spcBef>
              <a:spcAft>
                <a:spcPts val="0"/>
              </a:spcAft>
              <a:buSzPts val="900"/>
              <a:buNone/>
              <a:defRPr sz="900"/>
            </a:lvl3pPr>
            <a:lvl4pPr lvl="3" algn="ctr" rtl="0">
              <a:lnSpc>
                <a:spcPct val="100000"/>
              </a:lnSpc>
              <a:spcBef>
                <a:spcPts val="0"/>
              </a:spcBef>
              <a:spcAft>
                <a:spcPts val="0"/>
              </a:spcAft>
              <a:buSzPts val="900"/>
              <a:buNone/>
              <a:defRPr sz="900"/>
            </a:lvl4pPr>
            <a:lvl5pPr lvl="4" algn="ctr" rtl="0">
              <a:lnSpc>
                <a:spcPct val="100000"/>
              </a:lnSpc>
              <a:spcBef>
                <a:spcPts val="0"/>
              </a:spcBef>
              <a:spcAft>
                <a:spcPts val="0"/>
              </a:spcAft>
              <a:buSzPts val="900"/>
              <a:buNone/>
              <a:defRPr sz="900"/>
            </a:lvl5pPr>
            <a:lvl6pPr lvl="5" algn="ctr" rtl="0">
              <a:lnSpc>
                <a:spcPct val="100000"/>
              </a:lnSpc>
              <a:spcBef>
                <a:spcPts val="0"/>
              </a:spcBef>
              <a:spcAft>
                <a:spcPts val="0"/>
              </a:spcAft>
              <a:buSzPts val="900"/>
              <a:buNone/>
              <a:defRPr sz="900"/>
            </a:lvl6pPr>
            <a:lvl7pPr lvl="6" algn="ctr" rtl="0">
              <a:lnSpc>
                <a:spcPct val="100000"/>
              </a:lnSpc>
              <a:spcBef>
                <a:spcPts val="0"/>
              </a:spcBef>
              <a:spcAft>
                <a:spcPts val="0"/>
              </a:spcAft>
              <a:buSzPts val="900"/>
              <a:buNone/>
              <a:defRPr sz="900"/>
            </a:lvl7pPr>
            <a:lvl8pPr lvl="7" algn="ctr" rtl="0">
              <a:lnSpc>
                <a:spcPct val="100000"/>
              </a:lnSpc>
              <a:spcBef>
                <a:spcPts val="0"/>
              </a:spcBef>
              <a:spcAft>
                <a:spcPts val="0"/>
              </a:spcAft>
              <a:buSzPts val="900"/>
              <a:buNone/>
              <a:defRPr sz="900"/>
            </a:lvl8pPr>
            <a:lvl9pPr lvl="8" algn="ctr" rtl="0">
              <a:lnSpc>
                <a:spcPct val="100000"/>
              </a:lnSpc>
              <a:spcBef>
                <a:spcPts val="0"/>
              </a:spcBef>
              <a:spcAft>
                <a:spcPts val="0"/>
              </a:spcAft>
              <a:buSzPts val="900"/>
              <a:buNone/>
              <a:defRPr sz="900"/>
            </a:lvl9pPr>
          </a:lstStyle>
          <a:p>
            <a:endParaRPr/>
          </a:p>
        </p:txBody>
      </p:sp>
    </p:spTree>
  </p:cSld>
  <p:clrMapOvr>
    <a:masterClrMapping/>
  </p:clrMapOvr>
  <p:extLst>
    <p:ext uri="{DCECCB84-F9BA-43D5-87BE-67443E8EF086}">
      <p15:sldGuideLst xmlns:p15="http://schemas.microsoft.com/office/powerpoint/2012/main">
        <p15:guide id="1" orient="horz" pos="1985">
          <p15:clr>
            <a:srgbClr val="FA7B17"/>
          </p15:clr>
        </p15:guide>
        <p15:guide id="2" orient="horz" pos="1460">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
  <p:cSld name="CUSTOM_15_1_1_2_1">
    <p:spTree>
      <p:nvGrpSpPr>
        <p:cNvPr id="1" name="Shape 82"/>
        <p:cNvGrpSpPr/>
        <p:nvPr/>
      </p:nvGrpSpPr>
      <p:grpSpPr>
        <a:xfrm>
          <a:off x="0" y="0"/>
          <a:ext cx="0" cy="0"/>
          <a:chOff x="0" y="0"/>
          <a:chExt cx="0" cy="0"/>
        </a:xfrm>
      </p:grpSpPr>
      <p:sp>
        <p:nvSpPr>
          <p:cNvPr id="83" name="Google Shape;83;p11"/>
          <p:cNvSpPr txBox="1">
            <a:spLocks noGrp="1"/>
          </p:cNvSpPr>
          <p:nvPr>
            <p:ph type="ctrTitle"/>
          </p:nvPr>
        </p:nvSpPr>
        <p:spPr>
          <a:xfrm>
            <a:off x="610871" y="405336"/>
            <a:ext cx="17373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1pPr>
            <a:lvl2pPr lvl="1"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2pPr>
            <a:lvl3pPr lvl="2"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3pPr>
            <a:lvl4pPr lvl="3"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4pPr>
            <a:lvl5pPr lvl="4"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5pPr>
            <a:lvl6pPr lvl="5"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6pPr>
            <a:lvl7pPr lvl="6"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7pPr>
            <a:lvl8pPr lvl="7"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8pPr>
            <a:lvl9pPr lvl="8"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s">
  <p:cSld name="CUSTOM_22">
    <p:spTree>
      <p:nvGrpSpPr>
        <p:cNvPr id="1" name="Shape 88"/>
        <p:cNvGrpSpPr/>
        <p:nvPr/>
      </p:nvGrpSpPr>
      <p:grpSpPr>
        <a:xfrm>
          <a:off x="0" y="0"/>
          <a:ext cx="0" cy="0"/>
          <a:chOff x="0" y="0"/>
          <a:chExt cx="0" cy="0"/>
        </a:xfrm>
      </p:grpSpPr>
      <p:sp>
        <p:nvSpPr>
          <p:cNvPr id="89" name="Google Shape;89;p14"/>
          <p:cNvSpPr/>
          <p:nvPr/>
        </p:nvSpPr>
        <p:spPr>
          <a:xfrm flipH="1">
            <a:off x="4308501" y="-410756"/>
            <a:ext cx="6000900" cy="57147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4"/>
          <p:cNvSpPr/>
          <p:nvPr/>
        </p:nvSpPr>
        <p:spPr>
          <a:xfrm flipH="1">
            <a:off x="7518426" y="-410756"/>
            <a:ext cx="6000900" cy="5714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4"/>
          <p:cNvSpPr txBox="1">
            <a:spLocks noGrp="1"/>
          </p:cNvSpPr>
          <p:nvPr>
            <p:ph type="ctrTitle"/>
          </p:nvPr>
        </p:nvSpPr>
        <p:spPr>
          <a:xfrm flipH="1">
            <a:off x="5526018" y="1652050"/>
            <a:ext cx="1731600" cy="6477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1800"/>
              <a:buFont typeface="Nunito Sans ExtraBold"/>
              <a:buNone/>
              <a:defRPr sz="1800" b="0">
                <a:solidFill>
                  <a:schemeClr val="dk1"/>
                </a:solidFill>
                <a:latin typeface="Nunito Sans ExtraBold"/>
                <a:ea typeface="Nunito Sans ExtraBold"/>
                <a:cs typeface="Nunito Sans ExtraBold"/>
                <a:sym typeface="Nunito Sans ExtraBold"/>
              </a:defRPr>
            </a:lvl1pPr>
            <a:lvl2pPr lvl="1" algn="r" rtl="0">
              <a:spcBef>
                <a:spcPts val="0"/>
              </a:spcBef>
              <a:spcAft>
                <a:spcPts val="0"/>
              </a:spcAft>
              <a:buClr>
                <a:schemeClr val="dk1"/>
              </a:buClr>
              <a:buSzPts val="1100"/>
              <a:buFont typeface="Nunito Sans ExtraBold"/>
              <a:buNone/>
              <a:defRPr sz="1100" b="0">
                <a:solidFill>
                  <a:schemeClr val="dk1"/>
                </a:solidFill>
                <a:latin typeface="Nunito Sans ExtraBold"/>
                <a:ea typeface="Nunito Sans ExtraBold"/>
                <a:cs typeface="Nunito Sans ExtraBold"/>
                <a:sym typeface="Nunito Sans ExtraBold"/>
              </a:defRPr>
            </a:lvl2pPr>
            <a:lvl3pPr lvl="2" algn="r" rtl="0">
              <a:spcBef>
                <a:spcPts val="0"/>
              </a:spcBef>
              <a:spcAft>
                <a:spcPts val="0"/>
              </a:spcAft>
              <a:buClr>
                <a:schemeClr val="dk1"/>
              </a:buClr>
              <a:buSzPts val="1100"/>
              <a:buFont typeface="Nunito Sans ExtraBold"/>
              <a:buNone/>
              <a:defRPr sz="1100" b="0">
                <a:solidFill>
                  <a:schemeClr val="dk1"/>
                </a:solidFill>
                <a:latin typeface="Nunito Sans ExtraBold"/>
                <a:ea typeface="Nunito Sans ExtraBold"/>
                <a:cs typeface="Nunito Sans ExtraBold"/>
                <a:sym typeface="Nunito Sans ExtraBold"/>
              </a:defRPr>
            </a:lvl3pPr>
            <a:lvl4pPr lvl="3" algn="r" rtl="0">
              <a:spcBef>
                <a:spcPts val="0"/>
              </a:spcBef>
              <a:spcAft>
                <a:spcPts val="0"/>
              </a:spcAft>
              <a:buClr>
                <a:schemeClr val="dk1"/>
              </a:buClr>
              <a:buSzPts val="1100"/>
              <a:buFont typeface="Nunito Sans ExtraBold"/>
              <a:buNone/>
              <a:defRPr sz="1100" b="0">
                <a:solidFill>
                  <a:schemeClr val="dk1"/>
                </a:solidFill>
                <a:latin typeface="Nunito Sans ExtraBold"/>
                <a:ea typeface="Nunito Sans ExtraBold"/>
                <a:cs typeface="Nunito Sans ExtraBold"/>
                <a:sym typeface="Nunito Sans ExtraBold"/>
              </a:defRPr>
            </a:lvl4pPr>
            <a:lvl5pPr lvl="4" algn="r" rtl="0">
              <a:spcBef>
                <a:spcPts val="0"/>
              </a:spcBef>
              <a:spcAft>
                <a:spcPts val="0"/>
              </a:spcAft>
              <a:buClr>
                <a:schemeClr val="dk1"/>
              </a:buClr>
              <a:buSzPts val="1100"/>
              <a:buFont typeface="Nunito Sans ExtraBold"/>
              <a:buNone/>
              <a:defRPr sz="1100" b="0">
                <a:solidFill>
                  <a:schemeClr val="dk1"/>
                </a:solidFill>
                <a:latin typeface="Nunito Sans ExtraBold"/>
                <a:ea typeface="Nunito Sans ExtraBold"/>
                <a:cs typeface="Nunito Sans ExtraBold"/>
                <a:sym typeface="Nunito Sans ExtraBold"/>
              </a:defRPr>
            </a:lvl5pPr>
            <a:lvl6pPr lvl="5" algn="r" rtl="0">
              <a:spcBef>
                <a:spcPts val="0"/>
              </a:spcBef>
              <a:spcAft>
                <a:spcPts val="0"/>
              </a:spcAft>
              <a:buClr>
                <a:schemeClr val="dk1"/>
              </a:buClr>
              <a:buSzPts val="1100"/>
              <a:buFont typeface="Nunito Sans ExtraBold"/>
              <a:buNone/>
              <a:defRPr sz="1100" b="0">
                <a:solidFill>
                  <a:schemeClr val="dk1"/>
                </a:solidFill>
                <a:latin typeface="Nunito Sans ExtraBold"/>
                <a:ea typeface="Nunito Sans ExtraBold"/>
                <a:cs typeface="Nunito Sans ExtraBold"/>
                <a:sym typeface="Nunito Sans ExtraBold"/>
              </a:defRPr>
            </a:lvl6pPr>
            <a:lvl7pPr lvl="6" algn="r" rtl="0">
              <a:spcBef>
                <a:spcPts val="0"/>
              </a:spcBef>
              <a:spcAft>
                <a:spcPts val="0"/>
              </a:spcAft>
              <a:buClr>
                <a:schemeClr val="dk1"/>
              </a:buClr>
              <a:buSzPts val="1100"/>
              <a:buFont typeface="Nunito Sans ExtraBold"/>
              <a:buNone/>
              <a:defRPr sz="1100" b="0">
                <a:solidFill>
                  <a:schemeClr val="dk1"/>
                </a:solidFill>
                <a:latin typeface="Nunito Sans ExtraBold"/>
                <a:ea typeface="Nunito Sans ExtraBold"/>
                <a:cs typeface="Nunito Sans ExtraBold"/>
                <a:sym typeface="Nunito Sans ExtraBold"/>
              </a:defRPr>
            </a:lvl7pPr>
            <a:lvl8pPr lvl="7" algn="r" rtl="0">
              <a:spcBef>
                <a:spcPts val="0"/>
              </a:spcBef>
              <a:spcAft>
                <a:spcPts val="0"/>
              </a:spcAft>
              <a:buClr>
                <a:schemeClr val="dk1"/>
              </a:buClr>
              <a:buSzPts val="1100"/>
              <a:buFont typeface="Nunito Sans ExtraBold"/>
              <a:buNone/>
              <a:defRPr sz="1100" b="0">
                <a:solidFill>
                  <a:schemeClr val="dk1"/>
                </a:solidFill>
                <a:latin typeface="Nunito Sans ExtraBold"/>
                <a:ea typeface="Nunito Sans ExtraBold"/>
                <a:cs typeface="Nunito Sans ExtraBold"/>
                <a:sym typeface="Nunito Sans ExtraBold"/>
              </a:defRPr>
            </a:lvl8pPr>
            <a:lvl9pPr lvl="8" algn="r" rtl="0">
              <a:spcBef>
                <a:spcPts val="0"/>
              </a:spcBef>
              <a:spcAft>
                <a:spcPts val="0"/>
              </a:spcAft>
              <a:buClr>
                <a:schemeClr val="dk1"/>
              </a:buClr>
              <a:buSzPts val="1100"/>
              <a:buFont typeface="Nunito Sans ExtraBold"/>
              <a:buNone/>
              <a:defRPr sz="1100" b="0">
                <a:solidFill>
                  <a:schemeClr val="dk1"/>
                </a:solidFill>
                <a:latin typeface="Nunito Sans ExtraBold"/>
                <a:ea typeface="Nunito Sans ExtraBold"/>
                <a:cs typeface="Nunito Sans ExtraBold"/>
                <a:sym typeface="Nunito Sans ExtraBold"/>
              </a:defRPr>
            </a:lvl9pPr>
          </a:lstStyle>
          <a:p>
            <a:endParaRPr/>
          </a:p>
        </p:txBody>
      </p:sp>
      <p:sp>
        <p:nvSpPr>
          <p:cNvPr id="92" name="Google Shape;92;p14"/>
          <p:cNvSpPr txBox="1">
            <a:spLocks noGrp="1"/>
          </p:cNvSpPr>
          <p:nvPr>
            <p:ph type="ctrTitle" idx="2"/>
          </p:nvPr>
        </p:nvSpPr>
        <p:spPr>
          <a:xfrm>
            <a:off x="3999944" y="2355535"/>
            <a:ext cx="3281400" cy="803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100"/>
              <a:buFont typeface="Assistant Light"/>
              <a:buNone/>
              <a:defRPr sz="1100" b="0">
                <a:latin typeface="Assistant Light"/>
                <a:ea typeface="Assistant Light"/>
                <a:cs typeface="Assistant Light"/>
                <a:sym typeface="Assistant Light"/>
              </a:defRPr>
            </a:lvl1pPr>
            <a:lvl2pPr lvl="1" algn="r" rtl="0">
              <a:spcBef>
                <a:spcPts val="0"/>
              </a:spcBef>
              <a:spcAft>
                <a:spcPts val="0"/>
              </a:spcAft>
              <a:buSzPts val="1100"/>
              <a:buFont typeface="Assistant Light"/>
              <a:buNone/>
              <a:defRPr sz="1100" b="0">
                <a:latin typeface="Assistant Light"/>
                <a:ea typeface="Assistant Light"/>
                <a:cs typeface="Assistant Light"/>
                <a:sym typeface="Assistant Light"/>
              </a:defRPr>
            </a:lvl2pPr>
            <a:lvl3pPr lvl="2" algn="r" rtl="0">
              <a:spcBef>
                <a:spcPts val="0"/>
              </a:spcBef>
              <a:spcAft>
                <a:spcPts val="0"/>
              </a:spcAft>
              <a:buSzPts val="1100"/>
              <a:buFont typeface="Assistant Light"/>
              <a:buNone/>
              <a:defRPr sz="1100" b="0">
                <a:latin typeface="Assistant Light"/>
                <a:ea typeface="Assistant Light"/>
                <a:cs typeface="Assistant Light"/>
                <a:sym typeface="Assistant Light"/>
              </a:defRPr>
            </a:lvl3pPr>
            <a:lvl4pPr lvl="3" algn="r" rtl="0">
              <a:spcBef>
                <a:spcPts val="0"/>
              </a:spcBef>
              <a:spcAft>
                <a:spcPts val="0"/>
              </a:spcAft>
              <a:buSzPts val="1100"/>
              <a:buFont typeface="Assistant Light"/>
              <a:buNone/>
              <a:defRPr sz="1100" b="0">
                <a:latin typeface="Assistant Light"/>
                <a:ea typeface="Assistant Light"/>
                <a:cs typeface="Assistant Light"/>
                <a:sym typeface="Assistant Light"/>
              </a:defRPr>
            </a:lvl4pPr>
            <a:lvl5pPr lvl="4" algn="r" rtl="0">
              <a:spcBef>
                <a:spcPts val="0"/>
              </a:spcBef>
              <a:spcAft>
                <a:spcPts val="0"/>
              </a:spcAft>
              <a:buSzPts val="1100"/>
              <a:buFont typeface="Assistant Light"/>
              <a:buNone/>
              <a:defRPr sz="1100" b="0">
                <a:latin typeface="Assistant Light"/>
                <a:ea typeface="Assistant Light"/>
                <a:cs typeface="Assistant Light"/>
                <a:sym typeface="Assistant Light"/>
              </a:defRPr>
            </a:lvl5pPr>
            <a:lvl6pPr lvl="5" algn="r" rtl="0">
              <a:spcBef>
                <a:spcPts val="0"/>
              </a:spcBef>
              <a:spcAft>
                <a:spcPts val="0"/>
              </a:spcAft>
              <a:buSzPts val="1100"/>
              <a:buFont typeface="Assistant Light"/>
              <a:buNone/>
              <a:defRPr sz="1100" b="0">
                <a:latin typeface="Assistant Light"/>
                <a:ea typeface="Assistant Light"/>
                <a:cs typeface="Assistant Light"/>
                <a:sym typeface="Assistant Light"/>
              </a:defRPr>
            </a:lvl6pPr>
            <a:lvl7pPr lvl="6" algn="r" rtl="0">
              <a:spcBef>
                <a:spcPts val="0"/>
              </a:spcBef>
              <a:spcAft>
                <a:spcPts val="0"/>
              </a:spcAft>
              <a:buSzPts val="1100"/>
              <a:buFont typeface="Assistant Light"/>
              <a:buNone/>
              <a:defRPr sz="1100" b="0">
                <a:latin typeface="Assistant Light"/>
                <a:ea typeface="Assistant Light"/>
                <a:cs typeface="Assistant Light"/>
                <a:sym typeface="Assistant Light"/>
              </a:defRPr>
            </a:lvl7pPr>
            <a:lvl8pPr lvl="7" algn="r" rtl="0">
              <a:spcBef>
                <a:spcPts val="0"/>
              </a:spcBef>
              <a:spcAft>
                <a:spcPts val="0"/>
              </a:spcAft>
              <a:buSzPts val="1100"/>
              <a:buFont typeface="Assistant Light"/>
              <a:buNone/>
              <a:defRPr sz="1100" b="0">
                <a:latin typeface="Assistant Light"/>
                <a:ea typeface="Assistant Light"/>
                <a:cs typeface="Assistant Light"/>
                <a:sym typeface="Assistant Light"/>
              </a:defRPr>
            </a:lvl8pPr>
            <a:lvl9pPr lvl="8" algn="r" rtl="0">
              <a:spcBef>
                <a:spcPts val="0"/>
              </a:spcBef>
              <a:spcAft>
                <a:spcPts val="0"/>
              </a:spcAft>
              <a:buSzPts val="1100"/>
              <a:buFont typeface="Assistant Light"/>
              <a:buNone/>
              <a:defRPr sz="1100" b="0">
                <a:latin typeface="Assistant Light"/>
                <a:ea typeface="Assistant Light"/>
                <a:cs typeface="Assistant Light"/>
                <a:sym typeface="Assistant Light"/>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lide">
  <p:cSld name="CUSTOM_24">
    <p:bg>
      <p:bgPr>
        <a:noFill/>
        <a:effectLst/>
      </p:bgPr>
    </p:bg>
    <p:spTree>
      <p:nvGrpSpPr>
        <p:cNvPr id="1" name="Shape 10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1pPr>
            <a:lvl2pPr lvl="1"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2pPr>
            <a:lvl3pPr lvl="2"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3pPr>
            <a:lvl4pPr lvl="3"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4pPr>
            <a:lvl5pPr lvl="4"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5pPr>
            <a:lvl6pPr lvl="5"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6pPr>
            <a:lvl7pPr lvl="6"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7pPr>
            <a:lvl8pPr lvl="7"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8pPr>
            <a:lvl9pPr lvl="8"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1pPr>
            <a:lvl2pPr marL="914400" lvl="1"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2pPr>
            <a:lvl3pPr marL="1371600" lvl="2"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3pPr>
            <a:lvl4pPr marL="1828800" lvl="3"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4pPr>
            <a:lvl5pPr marL="2286000" lvl="4"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5pPr>
            <a:lvl6pPr marL="2743200" lvl="5"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6pPr>
            <a:lvl7pPr marL="3200400" lvl="6"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7pPr>
            <a:lvl8pPr marL="3657600" lvl="7"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8pPr>
            <a:lvl9pPr marL="4114800" lvl="8" indent="-304800" rtl="0">
              <a:lnSpc>
                <a:spcPct val="115000"/>
              </a:lnSpc>
              <a:spcBef>
                <a:spcPts val="1600"/>
              </a:spcBef>
              <a:spcAft>
                <a:spcPts val="160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7" r:id="rId5"/>
    <p:sldLayoutId id="2147483660" r:id="rId6"/>
    <p:sldLayoutId id="2147483663"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orient="horz" pos="340">
          <p15:clr>
            <a:srgbClr val="EA4335"/>
          </p15:clr>
        </p15:guide>
        <p15:guide id="3" pos="5306">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450850" sx="100000" sy="100000" flip="xy" algn="tr"/>
        </a:blipFill>
        <a:effectLst/>
      </p:bgPr>
    </p:bg>
    <p:spTree>
      <p:nvGrpSpPr>
        <p:cNvPr id="1" name="Shape 115"/>
        <p:cNvGrpSpPr/>
        <p:nvPr/>
      </p:nvGrpSpPr>
      <p:grpSpPr>
        <a:xfrm>
          <a:off x="0" y="0"/>
          <a:ext cx="0" cy="0"/>
          <a:chOff x="0" y="0"/>
          <a:chExt cx="0" cy="0"/>
        </a:xfrm>
      </p:grpSpPr>
      <p:sp>
        <p:nvSpPr>
          <p:cNvPr id="116" name="Google Shape;116;p22"/>
          <p:cNvSpPr txBox="1">
            <a:spLocks noGrp="1"/>
          </p:cNvSpPr>
          <p:nvPr>
            <p:ph type="subTitle" idx="1"/>
          </p:nvPr>
        </p:nvSpPr>
        <p:spPr>
          <a:xfrm>
            <a:off x="4151178" y="2772723"/>
            <a:ext cx="4352100" cy="717000"/>
          </a:xfrm>
          <a:prstGeom prst="rect">
            <a:avLst/>
          </a:prstGeom>
        </p:spPr>
        <p:txBody>
          <a:bodyPr spcFirstLastPara="1" wrap="square" lIns="91425" tIns="91425" rIns="91425" bIns="91425" anchor="b" anchorCtr="0">
            <a:noAutofit/>
          </a:bodyPr>
          <a:lstStyle/>
          <a:p>
            <a:pPr marL="0" lvl="0" indent="0"/>
            <a:r>
              <a:rPr lang="en-US" dirty="0">
                <a:solidFill>
                  <a:schemeClr val="lt1"/>
                </a:solidFill>
              </a:rPr>
              <a:t>B</a:t>
            </a:r>
            <a:r>
              <a:rPr lang="en" dirty="0">
                <a:solidFill>
                  <a:schemeClr val="lt1"/>
                </a:solidFill>
              </a:rPr>
              <a:t>y </a:t>
            </a:r>
            <a:r>
              <a:rPr lang="en" dirty="0" err="1">
                <a:solidFill>
                  <a:schemeClr val="lt1"/>
                </a:solidFill>
              </a:rPr>
              <a:t>Manar</a:t>
            </a:r>
            <a:r>
              <a:rPr lang="en" dirty="0">
                <a:solidFill>
                  <a:schemeClr val="lt1"/>
                </a:solidFill>
              </a:rPr>
              <a:t> </a:t>
            </a:r>
            <a:r>
              <a:rPr lang="en" dirty="0" err="1">
                <a:solidFill>
                  <a:schemeClr val="lt1"/>
                </a:solidFill>
              </a:rPr>
              <a:t>Ashiha</a:t>
            </a:r>
            <a:r>
              <a:rPr lang="en" dirty="0">
                <a:solidFill>
                  <a:schemeClr val="lt1"/>
                </a:solidFill>
              </a:rPr>
              <a:t> &amp; </a:t>
            </a:r>
            <a:r>
              <a:rPr lang="en-US" dirty="0" err="1"/>
              <a:t>Shikah</a:t>
            </a:r>
            <a:r>
              <a:rPr lang="en-US" dirty="0"/>
              <a:t> </a:t>
            </a:r>
            <a:r>
              <a:rPr lang="en-US" dirty="0" err="1"/>
              <a:t>Alalyani</a:t>
            </a:r>
            <a:endParaRPr dirty="0">
              <a:solidFill>
                <a:schemeClr val="lt1"/>
              </a:solidFill>
            </a:endParaRPr>
          </a:p>
        </p:txBody>
      </p:sp>
      <p:sp>
        <p:nvSpPr>
          <p:cNvPr id="117" name="Google Shape;117;p22"/>
          <p:cNvSpPr txBox="1">
            <a:spLocks noGrp="1"/>
          </p:cNvSpPr>
          <p:nvPr>
            <p:ph type="ctrTitle"/>
          </p:nvPr>
        </p:nvSpPr>
        <p:spPr>
          <a:xfrm>
            <a:off x="5709684" y="1866472"/>
            <a:ext cx="2434855" cy="1782300"/>
          </a:xfrm>
          <a:prstGeom prst="rect">
            <a:avLst/>
          </a:prstGeom>
        </p:spPr>
        <p:txBody>
          <a:bodyPr spcFirstLastPara="1" wrap="square" lIns="91425" tIns="91425" rIns="91425" bIns="91425" anchor="b" anchorCtr="0">
            <a:noAutofit/>
          </a:bodyPr>
          <a:lstStyle/>
          <a:p>
            <a:r>
              <a:rPr lang="en-US" dirty="0"/>
              <a:t>Phishing </a:t>
            </a:r>
            <a:r>
              <a:rPr lang="en-US" sz="3200" dirty="0">
                <a:solidFill>
                  <a:schemeClr val="bg1"/>
                </a:solidFill>
              </a:rPr>
              <a:t>Detection Using ML</a:t>
            </a:r>
            <a:br>
              <a:rPr lang="en-US" sz="3200" dirty="0">
                <a:solidFill>
                  <a:schemeClr val="bg1"/>
                </a:solidFill>
              </a:rPr>
            </a:br>
            <a:endParaRPr dirty="0">
              <a:solidFill>
                <a:schemeClr val="lt1"/>
              </a:solidFill>
            </a:endParaRPr>
          </a:p>
        </p:txBody>
      </p:sp>
      <p:sp>
        <p:nvSpPr>
          <p:cNvPr id="118" name="Google Shape;118;p22"/>
          <p:cNvSpPr/>
          <p:nvPr/>
        </p:nvSpPr>
        <p:spPr>
          <a:xfrm flipH="1">
            <a:off x="5919500" y="-211062"/>
            <a:ext cx="4652175" cy="1932371"/>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 name="Google Shape;234;p33">
            <a:extLst>
              <a:ext uri="{FF2B5EF4-FFF2-40B4-BE49-F238E27FC236}">
                <a16:creationId xmlns:a16="http://schemas.microsoft.com/office/drawing/2014/main" id="{50EA35BB-9946-A145-90E8-CAACDF7762ED}"/>
              </a:ext>
            </a:extLst>
          </p:cNvPr>
          <p:cNvCxnSpPr>
            <a:cxnSpLocks/>
          </p:cNvCxnSpPr>
          <p:nvPr/>
        </p:nvCxnSpPr>
        <p:spPr>
          <a:xfrm>
            <a:off x="-194432" y="4868547"/>
            <a:ext cx="6659028" cy="0"/>
          </a:xfrm>
          <a:prstGeom prst="straightConnector1">
            <a:avLst/>
          </a:prstGeom>
          <a:noFill/>
          <a:ln w="19050" cap="flat" cmpd="sng">
            <a:solidFill>
              <a:srgbClr val="53AF9A"/>
            </a:solidFill>
            <a:prstDash val="solid"/>
            <a:round/>
            <a:headEnd type="none" w="med" len="med"/>
            <a:tailEnd type="none" w="med" len="med"/>
          </a:ln>
        </p:spPr>
      </p:cxnSp>
      <p:sp>
        <p:nvSpPr>
          <p:cNvPr id="8" name="Google Shape;235;p33">
            <a:extLst>
              <a:ext uri="{FF2B5EF4-FFF2-40B4-BE49-F238E27FC236}">
                <a16:creationId xmlns:a16="http://schemas.microsoft.com/office/drawing/2014/main" id="{D55394C5-34F4-4742-9E09-3F9230F66281}"/>
              </a:ext>
            </a:extLst>
          </p:cNvPr>
          <p:cNvSpPr txBox="1">
            <a:spLocks/>
          </p:cNvSpPr>
          <p:nvPr/>
        </p:nvSpPr>
        <p:spPr>
          <a:xfrm>
            <a:off x="6327228" y="4630647"/>
            <a:ext cx="2589672" cy="475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lt1"/>
              </a:buClr>
              <a:buSzPts val="1200"/>
              <a:buFont typeface="Pontano Sans"/>
              <a:buNone/>
              <a:defRPr sz="1200" b="0" i="0" u="none" strike="noStrike" cap="none">
                <a:solidFill>
                  <a:schemeClr val="lt1"/>
                </a:solidFill>
                <a:latin typeface="Pontano Sans"/>
                <a:ea typeface="Pontano Sans"/>
                <a:cs typeface="Pontano Sans"/>
                <a:sym typeface="Pontano Sans"/>
              </a:defRPr>
            </a:lvl1pPr>
            <a:lvl2pPr marL="914400" marR="0" lvl="1" indent="-304800" algn="r" rtl="0">
              <a:lnSpc>
                <a:spcPct val="100000"/>
              </a:lnSpc>
              <a:spcBef>
                <a:spcPts val="0"/>
              </a:spcBef>
              <a:spcAft>
                <a:spcPts val="0"/>
              </a:spcAft>
              <a:buClr>
                <a:schemeClr val="lt1"/>
              </a:buClr>
              <a:buSzPts val="2800"/>
              <a:buFont typeface="Pontano Sans"/>
              <a:buNone/>
              <a:defRPr sz="2800" b="0" i="0" u="none" strike="noStrike" cap="none">
                <a:solidFill>
                  <a:schemeClr val="lt1"/>
                </a:solidFill>
                <a:latin typeface="Pontano Sans"/>
                <a:ea typeface="Pontano Sans"/>
                <a:cs typeface="Pontano Sans"/>
                <a:sym typeface="Pontano Sans"/>
              </a:defRPr>
            </a:lvl2pPr>
            <a:lvl3pPr marL="1371600" marR="0" lvl="2" indent="-304800" algn="r" rtl="0">
              <a:lnSpc>
                <a:spcPct val="100000"/>
              </a:lnSpc>
              <a:spcBef>
                <a:spcPts val="0"/>
              </a:spcBef>
              <a:spcAft>
                <a:spcPts val="0"/>
              </a:spcAft>
              <a:buClr>
                <a:schemeClr val="lt1"/>
              </a:buClr>
              <a:buSzPts val="2800"/>
              <a:buFont typeface="Pontano Sans"/>
              <a:buNone/>
              <a:defRPr sz="2800" b="0" i="0" u="none" strike="noStrike" cap="none">
                <a:solidFill>
                  <a:schemeClr val="lt1"/>
                </a:solidFill>
                <a:latin typeface="Pontano Sans"/>
                <a:ea typeface="Pontano Sans"/>
                <a:cs typeface="Pontano Sans"/>
                <a:sym typeface="Pontano Sans"/>
              </a:defRPr>
            </a:lvl3pPr>
            <a:lvl4pPr marL="1828800" marR="0" lvl="3" indent="-304800" algn="r" rtl="0">
              <a:lnSpc>
                <a:spcPct val="100000"/>
              </a:lnSpc>
              <a:spcBef>
                <a:spcPts val="0"/>
              </a:spcBef>
              <a:spcAft>
                <a:spcPts val="0"/>
              </a:spcAft>
              <a:buClr>
                <a:schemeClr val="lt1"/>
              </a:buClr>
              <a:buSzPts val="2800"/>
              <a:buFont typeface="Pontano Sans"/>
              <a:buNone/>
              <a:defRPr sz="2800" b="0" i="0" u="none" strike="noStrike" cap="none">
                <a:solidFill>
                  <a:schemeClr val="lt1"/>
                </a:solidFill>
                <a:latin typeface="Pontano Sans"/>
                <a:ea typeface="Pontano Sans"/>
                <a:cs typeface="Pontano Sans"/>
                <a:sym typeface="Pontano Sans"/>
              </a:defRPr>
            </a:lvl4pPr>
            <a:lvl5pPr marL="2286000" marR="0" lvl="4" indent="-304800" algn="r" rtl="0">
              <a:lnSpc>
                <a:spcPct val="100000"/>
              </a:lnSpc>
              <a:spcBef>
                <a:spcPts val="0"/>
              </a:spcBef>
              <a:spcAft>
                <a:spcPts val="0"/>
              </a:spcAft>
              <a:buClr>
                <a:schemeClr val="lt1"/>
              </a:buClr>
              <a:buSzPts val="2800"/>
              <a:buFont typeface="Pontano Sans"/>
              <a:buNone/>
              <a:defRPr sz="2800" b="0" i="0" u="none" strike="noStrike" cap="none">
                <a:solidFill>
                  <a:schemeClr val="lt1"/>
                </a:solidFill>
                <a:latin typeface="Pontano Sans"/>
                <a:ea typeface="Pontano Sans"/>
                <a:cs typeface="Pontano Sans"/>
                <a:sym typeface="Pontano Sans"/>
              </a:defRPr>
            </a:lvl5pPr>
            <a:lvl6pPr marL="2743200" marR="0" lvl="5" indent="-304800" algn="r" rtl="0">
              <a:lnSpc>
                <a:spcPct val="100000"/>
              </a:lnSpc>
              <a:spcBef>
                <a:spcPts val="0"/>
              </a:spcBef>
              <a:spcAft>
                <a:spcPts val="0"/>
              </a:spcAft>
              <a:buClr>
                <a:schemeClr val="lt1"/>
              </a:buClr>
              <a:buSzPts val="2800"/>
              <a:buFont typeface="Pontano Sans"/>
              <a:buNone/>
              <a:defRPr sz="2800" b="0" i="0" u="none" strike="noStrike" cap="none">
                <a:solidFill>
                  <a:schemeClr val="lt1"/>
                </a:solidFill>
                <a:latin typeface="Pontano Sans"/>
                <a:ea typeface="Pontano Sans"/>
                <a:cs typeface="Pontano Sans"/>
                <a:sym typeface="Pontano Sans"/>
              </a:defRPr>
            </a:lvl6pPr>
            <a:lvl7pPr marL="3200400" marR="0" lvl="6" indent="-304800" algn="r" rtl="0">
              <a:lnSpc>
                <a:spcPct val="100000"/>
              </a:lnSpc>
              <a:spcBef>
                <a:spcPts val="0"/>
              </a:spcBef>
              <a:spcAft>
                <a:spcPts val="0"/>
              </a:spcAft>
              <a:buClr>
                <a:schemeClr val="lt1"/>
              </a:buClr>
              <a:buSzPts val="2800"/>
              <a:buFont typeface="Pontano Sans"/>
              <a:buNone/>
              <a:defRPr sz="2800" b="0" i="0" u="none" strike="noStrike" cap="none">
                <a:solidFill>
                  <a:schemeClr val="lt1"/>
                </a:solidFill>
                <a:latin typeface="Pontano Sans"/>
                <a:ea typeface="Pontano Sans"/>
                <a:cs typeface="Pontano Sans"/>
                <a:sym typeface="Pontano Sans"/>
              </a:defRPr>
            </a:lvl7pPr>
            <a:lvl8pPr marL="3657600" marR="0" lvl="7" indent="-304800" algn="r" rtl="0">
              <a:lnSpc>
                <a:spcPct val="100000"/>
              </a:lnSpc>
              <a:spcBef>
                <a:spcPts val="0"/>
              </a:spcBef>
              <a:spcAft>
                <a:spcPts val="0"/>
              </a:spcAft>
              <a:buClr>
                <a:schemeClr val="lt1"/>
              </a:buClr>
              <a:buSzPts val="2800"/>
              <a:buFont typeface="Pontano Sans"/>
              <a:buNone/>
              <a:defRPr sz="2800" b="0" i="0" u="none" strike="noStrike" cap="none">
                <a:solidFill>
                  <a:schemeClr val="lt1"/>
                </a:solidFill>
                <a:latin typeface="Pontano Sans"/>
                <a:ea typeface="Pontano Sans"/>
                <a:cs typeface="Pontano Sans"/>
                <a:sym typeface="Pontano Sans"/>
              </a:defRPr>
            </a:lvl8pPr>
            <a:lvl9pPr marL="4114800" marR="0" lvl="8" indent="-304800" algn="r" rtl="0">
              <a:lnSpc>
                <a:spcPct val="100000"/>
              </a:lnSpc>
              <a:spcBef>
                <a:spcPts val="0"/>
              </a:spcBef>
              <a:spcAft>
                <a:spcPts val="0"/>
              </a:spcAft>
              <a:buClr>
                <a:schemeClr val="lt1"/>
              </a:buClr>
              <a:buSzPts val="2800"/>
              <a:buFont typeface="Pontano Sans"/>
              <a:buNone/>
              <a:defRPr sz="2800" b="0" i="0" u="none" strike="noStrike" cap="none">
                <a:solidFill>
                  <a:schemeClr val="lt1"/>
                </a:solidFill>
                <a:latin typeface="Pontano Sans"/>
                <a:ea typeface="Pontano Sans"/>
                <a:cs typeface="Pontano Sans"/>
                <a:sym typeface="Pontano Sans"/>
              </a:defRPr>
            </a:lvl9pPr>
          </a:lstStyle>
          <a:p>
            <a:pPr marL="0" indent="0"/>
            <a:r>
              <a:rPr lang="en-US" dirty="0">
                <a:solidFill>
                  <a:srgbClr val="53AF9A"/>
                </a:solidFill>
              </a:rPr>
              <a:t> Data Science Bootcamp T5 2022</a:t>
            </a:r>
          </a:p>
        </p:txBody>
      </p:sp>
      <p:pic>
        <p:nvPicPr>
          <p:cNvPr id="2" name="Picture 1">
            <a:extLst>
              <a:ext uri="{FF2B5EF4-FFF2-40B4-BE49-F238E27FC236}">
                <a16:creationId xmlns:a16="http://schemas.microsoft.com/office/drawing/2014/main" id="{23E95C00-AA22-C445-BBD6-1D52CBCC5630}"/>
              </a:ext>
            </a:extLst>
          </p:cNvPr>
          <p:cNvPicPr>
            <a:picLocks noChangeAspect="1"/>
          </p:cNvPicPr>
          <p:nvPr/>
        </p:nvPicPr>
        <p:blipFill>
          <a:blip r:embed="rId4"/>
          <a:stretch>
            <a:fillRect/>
          </a:stretch>
        </p:blipFill>
        <p:spPr>
          <a:xfrm>
            <a:off x="5833096" y="1681344"/>
            <a:ext cx="631500" cy="38140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6"/>
          <p:cNvSpPr/>
          <p:nvPr/>
        </p:nvSpPr>
        <p:spPr>
          <a:xfrm rot="-4500033">
            <a:off x="-1273432" y="3070398"/>
            <a:ext cx="3262617" cy="1970242"/>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6"/>
          <p:cNvSpPr txBox="1">
            <a:spLocks noGrp="1"/>
          </p:cNvSpPr>
          <p:nvPr>
            <p:ph type="ctrTitle"/>
          </p:nvPr>
        </p:nvSpPr>
        <p:spPr>
          <a:xfrm>
            <a:off x="329114" y="400505"/>
            <a:ext cx="4742122" cy="689100"/>
          </a:xfrm>
          <a:prstGeom prst="rect">
            <a:avLst/>
          </a:prstGeom>
        </p:spPr>
        <p:txBody>
          <a:bodyPr spcFirstLastPara="1" wrap="square" lIns="91425" tIns="91425" rIns="91425" bIns="91425" anchor="t" anchorCtr="0">
            <a:noAutofit/>
          </a:bodyPr>
          <a:lstStyle/>
          <a:p>
            <a:r>
              <a:rPr lang="en-US" sz="2400" dirty="0"/>
              <a:t>Data Pre-Processing</a:t>
            </a:r>
            <a:br>
              <a:rPr lang="en-US" sz="2400" dirty="0">
                <a:solidFill>
                  <a:schemeClr val="accent3"/>
                </a:solidFill>
              </a:rPr>
            </a:br>
            <a:r>
              <a:rPr lang="en" sz="2400" dirty="0"/>
              <a:t> </a:t>
            </a:r>
            <a:endParaRPr sz="2400" dirty="0"/>
          </a:p>
        </p:txBody>
      </p:sp>
      <p:sp>
        <p:nvSpPr>
          <p:cNvPr id="168" name="Google Shape;168;p26"/>
          <p:cNvSpPr txBox="1">
            <a:spLocks noGrp="1"/>
          </p:cNvSpPr>
          <p:nvPr>
            <p:ph type="ctrTitle" idx="2"/>
          </p:nvPr>
        </p:nvSpPr>
        <p:spPr>
          <a:xfrm flipH="1">
            <a:off x="1663075" y="2606298"/>
            <a:ext cx="1037100" cy="32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SATURN</a:t>
            </a:r>
            <a:endParaRPr>
              <a:solidFill>
                <a:schemeClr val="lt1"/>
              </a:solidFill>
            </a:endParaRPr>
          </a:p>
        </p:txBody>
      </p:sp>
      <p:sp>
        <p:nvSpPr>
          <p:cNvPr id="169" name="Google Shape;169;p26"/>
          <p:cNvSpPr txBox="1">
            <a:spLocks noGrp="1"/>
          </p:cNvSpPr>
          <p:nvPr>
            <p:ph type="subTitle" idx="1"/>
          </p:nvPr>
        </p:nvSpPr>
        <p:spPr>
          <a:xfrm flipH="1">
            <a:off x="1432475" y="2815693"/>
            <a:ext cx="1498200" cy="9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Saturn is the ringed one. It’s a gas giant, composed of hydrogen and helium. It’s named after the Roman god of agriculture</a:t>
            </a:r>
            <a:endParaRPr>
              <a:solidFill>
                <a:schemeClr val="lt1"/>
              </a:solidFill>
            </a:endParaRPr>
          </a:p>
          <a:p>
            <a:pPr marL="0" lvl="0" indent="0" algn="ctr" rtl="0">
              <a:spcBef>
                <a:spcPts val="0"/>
              </a:spcBef>
              <a:spcAft>
                <a:spcPts val="0"/>
              </a:spcAft>
              <a:buNone/>
            </a:pPr>
            <a:endParaRPr>
              <a:solidFill>
                <a:schemeClr val="lt1"/>
              </a:solidFill>
            </a:endParaRPr>
          </a:p>
          <a:p>
            <a:pPr marL="0" lvl="0" indent="0" algn="ctr" rtl="0">
              <a:spcBef>
                <a:spcPts val="0"/>
              </a:spcBef>
              <a:spcAft>
                <a:spcPts val="0"/>
              </a:spcAft>
              <a:buNone/>
            </a:pPr>
            <a:endParaRPr>
              <a:solidFill>
                <a:schemeClr val="lt1"/>
              </a:solidFill>
            </a:endParaRPr>
          </a:p>
        </p:txBody>
      </p:sp>
      <p:sp>
        <p:nvSpPr>
          <p:cNvPr id="170" name="Google Shape;170;p26"/>
          <p:cNvSpPr txBox="1">
            <a:spLocks noGrp="1"/>
          </p:cNvSpPr>
          <p:nvPr>
            <p:ph type="ctrTitle" idx="3"/>
          </p:nvPr>
        </p:nvSpPr>
        <p:spPr>
          <a:xfrm flipH="1">
            <a:off x="4851150" y="2606423"/>
            <a:ext cx="1037100" cy="32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NEPTUNE</a:t>
            </a:r>
            <a:endParaRPr>
              <a:solidFill>
                <a:schemeClr val="lt1"/>
              </a:solidFill>
            </a:endParaRPr>
          </a:p>
        </p:txBody>
      </p:sp>
      <p:sp>
        <p:nvSpPr>
          <p:cNvPr id="171" name="Google Shape;171;p26"/>
          <p:cNvSpPr txBox="1">
            <a:spLocks noGrp="1"/>
          </p:cNvSpPr>
          <p:nvPr>
            <p:ph type="subTitle" idx="4"/>
          </p:nvPr>
        </p:nvSpPr>
        <p:spPr>
          <a:xfrm flipH="1">
            <a:off x="4620550" y="2815693"/>
            <a:ext cx="1498200" cy="9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Neptune is the farthest planet from the Sun, the fourth-largest in our Solar System and also the densest</a:t>
            </a:r>
            <a:endParaRPr>
              <a:solidFill>
                <a:schemeClr val="lt1"/>
              </a:solidFill>
            </a:endParaRPr>
          </a:p>
          <a:p>
            <a:pPr marL="0" lvl="0" indent="0" algn="l" rtl="0">
              <a:spcBef>
                <a:spcPts val="0"/>
              </a:spcBef>
              <a:spcAft>
                <a:spcPts val="0"/>
              </a:spcAft>
              <a:buNone/>
            </a:pPr>
            <a:endParaRPr>
              <a:solidFill>
                <a:schemeClr val="lt1"/>
              </a:solidFill>
            </a:endParaRPr>
          </a:p>
        </p:txBody>
      </p:sp>
      <p:sp>
        <p:nvSpPr>
          <p:cNvPr id="176" name="Google Shape;176;p26"/>
          <p:cNvSpPr/>
          <p:nvPr/>
        </p:nvSpPr>
        <p:spPr>
          <a:xfrm rot="5400000">
            <a:off x="7282972" y="-391616"/>
            <a:ext cx="3262631" cy="1970235"/>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 name="Google Shape;234;p33">
            <a:extLst>
              <a:ext uri="{FF2B5EF4-FFF2-40B4-BE49-F238E27FC236}">
                <a16:creationId xmlns:a16="http://schemas.microsoft.com/office/drawing/2014/main" id="{9E4C0694-0CC5-1C46-AA68-C6D21791B560}"/>
              </a:ext>
            </a:extLst>
          </p:cNvPr>
          <p:cNvCxnSpPr>
            <a:cxnSpLocks/>
          </p:cNvCxnSpPr>
          <p:nvPr/>
        </p:nvCxnSpPr>
        <p:spPr>
          <a:xfrm>
            <a:off x="574158" y="902698"/>
            <a:ext cx="6659028" cy="0"/>
          </a:xfrm>
          <a:prstGeom prst="straightConnector1">
            <a:avLst/>
          </a:prstGeom>
          <a:noFill/>
          <a:ln w="38100" cap="flat" cmpd="sng">
            <a:solidFill>
              <a:srgbClr val="368E7B"/>
            </a:solidFill>
            <a:prstDash val="solid"/>
            <a:round/>
            <a:headEnd type="none" w="med" len="med"/>
            <a:tailEnd type="none" w="med" len="med"/>
          </a:ln>
        </p:spPr>
      </p:cxnSp>
      <p:sp>
        <p:nvSpPr>
          <p:cNvPr id="26" name="Google Shape;194;p28">
            <a:extLst>
              <a:ext uri="{FF2B5EF4-FFF2-40B4-BE49-F238E27FC236}">
                <a16:creationId xmlns:a16="http://schemas.microsoft.com/office/drawing/2014/main" id="{0FF4810D-3153-FA46-AF92-088A3CE8CDFC}"/>
              </a:ext>
            </a:extLst>
          </p:cNvPr>
          <p:cNvSpPr txBox="1">
            <a:spLocks/>
          </p:cNvSpPr>
          <p:nvPr/>
        </p:nvSpPr>
        <p:spPr>
          <a:xfrm>
            <a:off x="1118616" y="982746"/>
            <a:ext cx="6362309" cy="37602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1pPr>
            <a:lvl2pPr marL="914400" marR="0" lvl="1"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2pPr>
            <a:lvl3pPr marL="1371600" marR="0" lvl="2"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3pPr>
            <a:lvl4pPr marL="1828800" marR="0" lvl="3"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4pPr>
            <a:lvl5pPr marL="2286000" marR="0" lvl="4"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5pPr>
            <a:lvl6pPr marL="2743200" marR="0" lvl="5"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6pPr>
            <a:lvl7pPr marL="3200400" marR="0" lvl="6"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7pPr>
            <a:lvl8pPr marL="3657600" marR="0" lvl="7"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8pPr>
            <a:lvl9pPr marL="4114800" marR="0" lvl="8"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9pPr>
          </a:lstStyle>
          <a:p>
            <a:pPr algn="l">
              <a:lnSpc>
                <a:spcPct val="150000"/>
              </a:lnSpc>
            </a:pPr>
            <a:r>
              <a:rPr lang="en-US" sz="1600" dirty="0">
                <a:solidFill>
                  <a:schemeClr val="bg1">
                    <a:lumMod val="10000"/>
                  </a:schemeClr>
                </a:solidFill>
              </a:rPr>
              <a:t>Data pre-processing (also known as </a:t>
            </a:r>
            <a:r>
              <a:rPr lang="en-US" sz="1600" b="1" dirty="0">
                <a:solidFill>
                  <a:schemeClr val="bg1">
                    <a:lumMod val="10000"/>
                  </a:schemeClr>
                </a:solidFill>
              </a:rPr>
              <a:t>data cleaning</a:t>
            </a:r>
            <a:r>
              <a:rPr lang="en-US" sz="1600" dirty="0">
                <a:solidFill>
                  <a:schemeClr val="bg1">
                    <a:lumMod val="10000"/>
                  </a:schemeClr>
                </a:solidFill>
              </a:rPr>
              <a:t>, data wrangling or data munging) </a:t>
            </a:r>
          </a:p>
          <a:p>
            <a:pPr algn="l">
              <a:lnSpc>
                <a:spcPct val="150000"/>
              </a:lnSpc>
              <a:buFont typeface="Arial" panose="020B0604020202020204" pitchFamily="34" charset="0"/>
              <a:buChar char="•"/>
            </a:pPr>
            <a:r>
              <a:rPr lang="en-US" sz="1600" dirty="0">
                <a:solidFill>
                  <a:schemeClr val="bg1">
                    <a:lumMod val="10000"/>
                  </a:schemeClr>
                </a:solidFill>
              </a:rPr>
              <a:t>in this phase after we exploring the data we decide to :</a:t>
            </a:r>
          </a:p>
          <a:p>
            <a:pPr lvl="1" algn="l">
              <a:lnSpc>
                <a:spcPct val="150000"/>
              </a:lnSpc>
              <a:buFont typeface="Arial" panose="020B0604020202020204" pitchFamily="34" charset="0"/>
              <a:buChar char="•"/>
            </a:pPr>
            <a:r>
              <a:rPr lang="en-US" sz="1600" dirty="0">
                <a:solidFill>
                  <a:schemeClr val="bg1">
                    <a:lumMod val="10000"/>
                  </a:schemeClr>
                </a:solidFill>
              </a:rPr>
              <a:t> remove the </a:t>
            </a:r>
            <a:r>
              <a:rPr lang="en-US" sz="1600" b="1" dirty="0">
                <a:solidFill>
                  <a:schemeClr val="bg1">
                    <a:lumMod val="10000"/>
                  </a:schemeClr>
                </a:solidFill>
              </a:rPr>
              <a:t>id features  </a:t>
            </a:r>
            <a:endParaRPr lang="en-US" sz="1600" dirty="0">
              <a:solidFill>
                <a:schemeClr val="bg1">
                  <a:lumMod val="10000"/>
                </a:schemeClr>
              </a:solidFill>
            </a:endParaRPr>
          </a:p>
          <a:p>
            <a:pPr lvl="1" algn="l">
              <a:lnSpc>
                <a:spcPct val="150000"/>
              </a:lnSpc>
              <a:buFont typeface="Arial" panose="020B0604020202020204" pitchFamily="34" charset="0"/>
              <a:buChar char="•"/>
            </a:pPr>
            <a:r>
              <a:rPr lang="en-US" sz="1600" dirty="0">
                <a:solidFill>
                  <a:schemeClr val="bg1">
                    <a:lumMod val="10000"/>
                  </a:schemeClr>
                </a:solidFill>
              </a:rPr>
              <a:t>  rename</a:t>
            </a:r>
            <a:r>
              <a:rPr lang="en-US" sz="1600" b="1" dirty="0">
                <a:solidFill>
                  <a:schemeClr val="bg1">
                    <a:lumMod val="10000"/>
                  </a:schemeClr>
                </a:solidFill>
              </a:rPr>
              <a:t> </a:t>
            </a:r>
            <a:r>
              <a:rPr lang="en-US" sz="1600" dirty="0">
                <a:solidFill>
                  <a:schemeClr val="bg1">
                    <a:lumMod val="10000"/>
                  </a:schemeClr>
                </a:solidFill>
              </a:rPr>
              <a:t>the</a:t>
            </a:r>
            <a:r>
              <a:rPr lang="en-US" sz="1600" b="1" dirty="0">
                <a:solidFill>
                  <a:schemeClr val="bg1">
                    <a:lumMod val="10000"/>
                  </a:schemeClr>
                </a:solidFill>
              </a:rPr>
              <a:t> CLASS_LABEL </a:t>
            </a:r>
            <a:r>
              <a:rPr lang="en-US" sz="1600" dirty="0">
                <a:solidFill>
                  <a:schemeClr val="bg1">
                    <a:lumMod val="10000"/>
                  </a:schemeClr>
                </a:solidFill>
              </a:rPr>
              <a:t>to  </a:t>
            </a:r>
            <a:r>
              <a:rPr lang="en-US" sz="1600" b="1" dirty="0">
                <a:solidFill>
                  <a:schemeClr val="bg1">
                    <a:lumMod val="10000"/>
                  </a:schemeClr>
                </a:solidFill>
              </a:rPr>
              <a:t>LABLE</a:t>
            </a:r>
            <a:r>
              <a:rPr lang="en-US" sz="1600" dirty="0">
                <a:solidFill>
                  <a:schemeClr val="bg1">
                    <a:lumMod val="10000"/>
                  </a:schemeClr>
                </a:solidFill>
              </a:rPr>
              <a:t> </a:t>
            </a:r>
          </a:p>
          <a:p>
            <a:pPr algn="l">
              <a:lnSpc>
                <a:spcPct val="150000"/>
              </a:lnSpc>
              <a:buFont typeface="Arial" panose="020B0604020202020204" pitchFamily="34" charset="0"/>
              <a:buChar char="•"/>
            </a:pPr>
            <a:endParaRPr lang="en-US" sz="1600" b="1" dirty="0">
              <a:solidFill>
                <a:schemeClr val="bg1">
                  <a:lumMod val="10000"/>
                </a:schemeClr>
              </a:solidFill>
            </a:endParaRPr>
          </a:p>
        </p:txBody>
      </p:sp>
      <p:grpSp>
        <p:nvGrpSpPr>
          <p:cNvPr id="12" name="Google Shape;4005;p48">
            <a:extLst>
              <a:ext uri="{FF2B5EF4-FFF2-40B4-BE49-F238E27FC236}">
                <a16:creationId xmlns:a16="http://schemas.microsoft.com/office/drawing/2014/main" id="{B4F7A5C2-E1E9-C44A-A965-76AB71B483F1}"/>
              </a:ext>
            </a:extLst>
          </p:cNvPr>
          <p:cNvGrpSpPr/>
          <p:nvPr/>
        </p:nvGrpSpPr>
        <p:grpSpPr>
          <a:xfrm>
            <a:off x="816129" y="473742"/>
            <a:ext cx="302487" cy="355720"/>
            <a:chOff x="3863900" y="4993625"/>
            <a:chExt cx="482050" cy="478900"/>
          </a:xfrm>
          <a:solidFill>
            <a:srgbClr val="074945"/>
          </a:solidFill>
        </p:grpSpPr>
        <p:sp>
          <p:nvSpPr>
            <p:cNvPr id="13" name="Google Shape;4006;p48">
              <a:extLst>
                <a:ext uri="{FF2B5EF4-FFF2-40B4-BE49-F238E27FC236}">
                  <a16:creationId xmlns:a16="http://schemas.microsoft.com/office/drawing/2014/main" id="{C0105275-6CB9-FF4F-8986-E9FD08A049BA}"/>
                </a:ext>
              </a:extLst>
            </p:cNvPr>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 name="Google Shape;4007;p48">
              <a:extLst>
                <a:ext uri="{FF2B5EF4-FFF2-40B4-BE49-F238E27FC236}">
                  <a16:creationId xmlns:a16="http://schemas.microsoft.com/office/drawing/2014/main" id="{34221D30-E318-084B-AFC4-BC634C57CD20}"/>
                </a:ext>
              </a:extLst>
            </p:cNvPr>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4008;p48">
              <a:extLst>
                <a:ext uri="{FF2B5EF4-FFF2-40B4-BE49-F238E27FC236}">
                  <a16:creationId xmlns:a16="http://schemas.microsoft.com/office/drawing/2014/main" id="{365267C8-70AC-994E-B5E9-E87709F66C66}"/>
                </a:ext>
              </a:extLst>
            </p:cNvPr>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4009;p48">
              <a:extLst>
                <a:ext uri="{FF2B5EF4-FFF2-40B4-BE49-F238E27FC236}">
                  <a16:creationId xmlns:a16="http://schemas.microsoft.com/office/drawing/2014/main" id="{DF4D88BE-5484-F945-A118-A2D176942215}"/>
                </a:ext>
              </a:extLst>
            </p:cNvPr>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1035873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6"/>
          <p:cNvSpPr/>
          <p:nvPr/>
        </p:nvSpPr>
        <p:spPr>
          <a:xfrm rot="-4500033">
            <a:off x="-1273432" y="3070398"/>
            <a:ext cx="3262617" cy="1970242"/>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6"/>
          <p:cNvSpPr txBox="1">
            <a:spLocks noGrp="1"/>
          </p:cNvSpPr>
          <p:nvPr>
            <p:ph type="ctrTitle"/>
          </p:nvPr>
        </p:nvSpPr>
        <p:spPr>
          <a:xfrm>
            <a:off x="1118616" y="446989"/>
            <a:ext cx="4742122" cy="689100"/>
          </a:xfrm>
          <a:prstGeom prst="rect">
            <a:avLst/>
          </a:prstGeom>
        </p:spPr>
        <p:txBody>
          <a:bodyPr spcFirstLastPara="1" wrap="square" lIns="91425" tIns="91425" rIns="91425" bIns="91425" anchor="t" anchorCtr="0">
            <a:noAutofit/>
          </a:bodyPr>
          <a:lstStyle/>
          <a:p>
            <a:pPr algn="l"/>
            <a:r>
              <a:rPr lang="en-US" sz="2400" b="1" dirty="0"/>
              <a:t>Data Splitting</a:t>
            </a:r>
            <a:br>
              <a:rPr lang="en-US" dirty="0"/>
            </a:br>
            <a:br>
              <a:rPr lang="en-US" sz="2400" dirty="0"/>
            </a:br>
            <a:r>
              <a:rPr lang="en-US" sz="2400" b="1" dirty="0"/>
              <a:t> </a:t>
            </a:r>
          </a:p>
        </p:txBody>
      </p:sp>
      <p:sp>
        <p:nvSpPr>
          <p:cNvPr id="168" name="Google Shape;168;p26"/>
          <p:cNvSpPr txBox="1">
            <a:spLocks noGrp="1"/>
          </p:cNvSpPr>
          <p:nvPr>
            <p:ph type="ctrTitle" idx="2"/>
          </p:nvPr>
        </p:nvSpPr>
        <p:spPr>
          <a:xfrm flipH="1">
            <a:off x="1663075" y="2606298"/>
            <a:ext cx="1037100" cy="32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SATURN</a:t>
            </a:r>
            <a:endParaRPr>
              <a:solidFill>
                <a:schemeClr val="lt1"/>
              </a:solidFill>
            </a:endParaRPr>
          </a:p>
        </p:txBody>
      </p:sp>
      <p:sp>
        <p:nvSpPr>
          <p:cNvPr id="169" name="Google Shape;169;p26"/>
          <p:cNvSpPr txBox="1">
            <a:spLocks noGrp="1"/>
          </p:cNvSpPr>
          <p:nvPr>
            <p:ph type="subTitle" idx="1"/>
          </p:nvPr>
        </p:nvSpPr>
        <p:spPr>
          <a:xfrm flipH="1">
            <a:off x="1432475" y="2815693"/>
            <a:ext cx="1498200" cy="9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Saturn is the ringed one. It’s a gas giant, composed of hydrogen and helium. It’s named after the Roman god of agriculture</a:t>
            </a:r>
            <a:endParaRPr>
              <a:solidFill>
                <a:schemeClr val="lt1"/>
              </a:solidFill>
            </a:endParaRPr>
          </a:p>
          <a:p>
            <a:pPr marL="0" lvl="0" indent="0" algn="ctr" rtl="0">
              <a:spcBef>
                <a:spcPts val="0"/>
              </a:spcBef>
              <a:spcAft>
                <a:spcPts val="0"/>
              </a:spcAft>
              <a:buNone/>
            </a:pPr>
            <a:endParaRPr>
              <a:solidFill>
                <a:schemeClr val="lt1"/>
              </a:solidFill>
            </a:endParaRPr>
          </a:p>
          <a:p>
            <a:pPr marL="0" lvl="0" indent="0" algn="ctr" rtl="0">
              <a:spcBef>
                <a:spcPts val="0"/>
              </a:spcBef>
              <a:spcAft>
                <a:spcPts val="0"/>
              </a:spcAft>
              <a:buNone/>
            </a:pPr>
            <a:endParaRPr>
              <a:solidFill>
                <a:schemeClr val="lt1"/>
              </a:solidFill>
            </a:endParaRPr>
          </a:p>
        </p:txBody>
      </p:sp>
      <p:sp>
        <p:nvSpPr>
          <p:cNvPr id="170" name="Google Shape;170;p26"/>
          <p:cNvSpPr txBox="1">
            <a:spLocks noGrp="1"/>
          </p:cNvSpPr>
          <p:nvPr>
            <p:ph type="ctrTitle" idx="3"/>
          </p:nvPr>
        </p:nvSpPr>
        <p:spPr>
          <a:xfrm flipH="1">
            <a:off x="4851150" y="2606423"/>
            <a:ext cx="1037100" cy="32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NEPTUNE</a:t>
            </a:r>
            <a:endParaRPr>
              <a:solidFill>
                <a:schemeClr val="lt1"/>
              </a:solidFill>
            </a:endParaRPr>
          </a:p>
        </p:txBody>
      </p:sp>
      <p:sp>
        <p:nvSpPr>
          <p:cNvPr id="171" name="Google Shape;171;p26"/>
          <p:cNvSpPr txBox="1">
            <a:spLocks noGrp="1"/>
          </p:cNvSpPr>
          <p:nvPr>
            <p:ph type="subTitle" idx="4"/>
          </p:nvPr>
        </p:nvSpPr>
        <p:spPr>
          <a:xfrm flipH="1">
            <a:off x="4620550" y="2815693"/>
            <a:ext cx="1498200" cy="9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Neptune is the farthest planet from the Sun, the fourth-largest in our Solar System and also the densest</a:t>
            </a:r>
            <a:endParaRPr>
              <a:solidFill>
                <a:schemeClr val="lt1"/>
              </a:solidFill>
            </a:endParaRPr>
          </a:p>
          <a:p>
            <a:pPr marL="0" lvl="0" indent="0" algn="l" rtl="0">
              <a:spcBef>
                <a:spcPts val="0"/>
              </a:spcBef>
              <a:spcAft>
                <a:spcPts val="0"/>
              </a:spcAft>
              <a:buNone/>
            </a:pPr>
            <a:endParaRPr>
              <a:solidFill>
                <a:schemeClr val="lt1"/>
              </a:solidFill>
            </a:endParaRPr>
          </a:p>
        </p:txBody>
      </p:sp>
      <p:sp>
        <p:nvSpPr>
          <p:cNvPr id="176" name="Google Shape;176;p26"/>
          <p:cNvSpPr/>
          <p:nvPr/>
        </p:nvSpPr>
        <p:spPr>
          <a:xfrm rot="5400000">
            <a:off x="7282972" y="-391616"/>
            <a:ext cx="3262631" cy="1970235"/>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 name="Google Shape;234;p33">
            <a:extLst>
              <a:ext uri="{FF2B5EF4-FFF2-40B4-BE49-F238E27FC236}">
                <a16:creationId xmlns:a16="http://schemas.microsoft.com/office/drawing/2014/main" id="{9E4C0694-0CC5-1C46-AA68-C6D21791B560}"/>
              </a:ext>
            </a:extLst>
          </p:cNvPr>
          <p:cNvCxnSpPr>
            <a:cxnSpLocks/>
          </p:cNvCxnSpPr>
          <p:nvPr/>
        </p:nvCxnSpPr>
        <p:spPr>
          <a:xfrm>
            <a:off x="574158" y="902698"/>
            <a:ext cx="6659028" cy="0"/>
          </a:xfrm>
          <a:prstGeom prst="straightConnector1">
            <a:avLst/>
          </a:prstGeom>
          <a:noFill/>
          <a:ln w="38100" cap="flat" cmpd="sng">
            <a:solidFill>
              <a:srgbClr val="368E7B"/>
            </a:solidFill>
            <a:prstDash val="solid"/>
            <a:round/>
            <a:headEnd type="none" w="med" len="med"/>
            <a:tailEnd type="none" w="med" len="med"/>
          </a:ln>
        </p:spPr>
      </p:cxnSp>
      <p:sp>
        <p:nvSpPr>
          <p:cNvPr id="26" name="Google Shape;194;p28">
            <a:extLst>
              <a:ext uri="{FF2B5EF4-FFF2-40B4-BE49-F238E27FC236}">
                <a16:creationId xmlns:a16="http://schemas.microsoft.com/office/drawing/2014/main" id="{0FF4810D-3153-FA46-AF92-088A3CE8CDFC}"/>
              </a:ext>
            </a:extLst>
          </p:cNvPr>
          <p:cNvSpPr txBox="1">
            <a:spLocks/>
          </p:cNvSpPr>
          <p:nvPr/>
        </p:nvSpPr>
        <p:spPr>
          <a:xfrm>
            <a:off x="1118616" y="982746"/>
            <a:ext cx="6906767" cy="54987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1pPr>
            <a:lvl2pPr marL="914400" marR="0" lvl="1"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2pPr>
            <a:lvl3pPr marL="1371600" marR="0" lvl="2"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3pPr>
            <a:lvl4pPr marL="1828800" marR="0" lvl="3"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4pPr>
            <a:lvl5pPr marL="2286000" marR="0" lvl="4"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5pPr>
            <a:lvl6pPr marL="2743200" marR="0" lvl="5"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6pPr>
            <a:lvl7pPr marL="3200400" marR="0" lvl="6"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7pPr>
            <a:lvl8pPr marL="3657600" marR="0" lvl="7"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8pPr>
            <a:lvl9pPr marL="4114800" marR="0" lvl="8"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9pPr>
          </a:lstStyle>
          <a:p>
            <a:pPr algn="l">
              <a:lnSpc>
                <a:spcPct val="150000"/>
              </a:lnSpc>
            </a:pPr>
            <a:r>
              <a:rPr lang="en-US" sz="1600" dirty="0">
                <a:solidFill>
                  <a:schemeClr val="bg1">
                    <a:lumMod val="10000"/>
                  </a:schemeClr>
                </a:solidFill>
              </a:rPr>
              <a:t>We split the data into the training set ( 80% of the original data) and the testing</a:t>
            </a:r>
          </a:p>
          <a:p>
            <a:pPr algn="l">
              <a:lnSpc>
                <a:spcPct val="150000"/>
              </a:lnSpc>
            </a:pPr>
            <a:r>
              <a:rPr lang="en-US" sz="1600" dirty="0">
                <a:solidFill>
                  <a:schemeClr val="bg1">
                    <a:lumMod val="10000"/>
                  </a:schemeClr>
                </a:solidFill>
              </a:rPr>
              <a:t>set (the remaining 20% of the data).</a:t>
            </a:r>
          </a:p>
          <a:p>
            <a:pPr algn="l">
              <a:lnSpc>
                <a:spcPct val="150000"/>
              </a:lnSpc>
            </a:pPr>
            <a:endParaRPr lang="en-US" sz="1600" dirty="0">
              <a:solidFill>
                <a:schemeClr val="bg1">
                  <a:lumMod val="10000"/>
                </a:schemeClr>
              </a:solidFill>
            </a:endParaRPr>
          </a:p>
          <a:p>
            <a:pPr algn="l">
              <a:lnSpc>
                <a:spcPct val="150000"/>
              </a:lnSpc>
            </a:pPr>
            <a:r>
              <a:rPr lang="en-US" sz="1600" dirty="0">
                <a:solidFill>
                  <a:schemeClr val="bg1">
                    <a:lumMod val="10000"/>
                  </a:schemeClr>
                </a:solidFill>
              </a:rPr>
              <a:t>Also we use features scaling to normalize the range of independent variables or</a:t>
            </a:r>
          </a:p>
          <a:p>
            <a:pPr algn="l">
              <a:lnSpc>
                <a:spcPct val="150000"/>
              </a:lnSpc>
            </a:pPr>
            <a:r>
              <a:rPr lang="en-US" sz="1600" dirty="0">
                <a:solidFill>
                  <a:schemeClr val="bg1">
                    <a:lumMod val="10000"/>
                  </a:schemeClr>
                </a:solidFill>
              </a:rPr>
              <a:t>features of data in order to increase the performance of modeling.</a:t>
            </a:r>
          </a:p>
          <a:p>
            <a:pPr algn="l">
              <a:lnSpc>
                <a:spcPct val="150000"/>
              </a:lnSpc>
            </a:pPr>
            <a:endParaRPr lang="en-US" sz="1600" dirty="0">
              <a:solidFill>
                <a:schemeClr val="bg1">
                  <a:lumMod val="10000"/>
                </a:schemeClr>
              </a:solidFill>
            </a:endParaRPr>
          </a:p>
          <a:p>
            <a:pPr algn="l">
              <a:lnSpc>
                <a:spcPct val="150000"/>
              </a:lnSpc>
            </a:pPr>
            <a:endParaRPr lang="en-US" sz="1600" dirty="0">
              <a:solidFill>
                <a:schemeClr val="bg1">
                  <a:lumMod val="10000"/>
                </a:schemeClr>
              </a:solidFill>
            </a:endParaRPr>
          </a:p>
          <a:p>
            <a:pPr marL="742950" lvl="1" indent="-285750" algn="l">
              <a:buFont typeface="Arial" panose="020B0604020202020204" pitchFamily="34" charset="0"/>
              <a:buChar char="•"/>
            </a:pPr>
            <a:endParaRPr lang="en-US" sz="1600" dirty="0">
              <a:solidFill>
                <a:schemeClr val="bg1">
                  <a:lumMod val="10000"/>
                </a:schemeClr>
              </a:solidFill>
            </a:endParaRPr>
          </a:p>
        </p:txBody>
      </p:sp>
      <p:grpSp>
        <p:nvGrpSpPr>
          <p:cNvPr id="13" name="Google Shape;4005;p48">
            <a:extLst>
              <a:ext uri="{FF2B5EF4-FFF2-40B4-BE49-F238E27FC236}">
                <a16:creationId xmlns:a16="http://schemas.microsoft.com/office/drawing/2014/main" id="{1D229634-4363-F742-863F-D9EDE6154B6C}"/>
              </a:ext>
            </a:extLst>
          </p:cNvPr>
          <p:cNvGrpSpPr/>
          <p:nvPr/>
        </p:nvGrpSpPr>
        <p:grpSpPr>
          <a:xfrm>
            <a:off x="816129" y="473742"/>
            <a:ext cx="302487" cy="355720"/>
            <a:chOff x="3863900" y="4993625"/>
            <a:chExt cx="482050" cy="478900"/>
          </a:xfrm>
          <a:solidFill>
            <a:srgbClr val="074945"/>
          </a:solidFill>
        </p:grpSpPr>
        <p:sp>
          <p:nvSpPr>
            <p:cNvPr id="14" name="Google Shape;4006;p48">
              <a:extLst>
                <a:ext uri="{FF2B5EF4-FFF2-40B4-BE49-F238E27FC236}">
                  <a16:creationId xmlns:a16="http://schemas.microsoft.com/office/drawing/2014/main" id="{D38CF780-15D9-B44E-AFB0-F38622704623}"/>
                </a:ext>
              </a:extLst>
            </p:cNvPr>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4007;p48">
              <a:extLst>
                <a:ext uri="{FF2B5EF4-FFF2-40B4-BE49-F238E27FC236}">
                  <a16:creationId xmlns:a16="http://schemas.microsoft.com/office/drawing/2014/main" id="{9EBD5135-6533-D540-8C75-7757442D87EF}"/>
                </a:ext>
              </a:extLst>
            </p:cNvPr>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4008;p48">
              <a:extLst>
                <a:ext uri="{FF2B5EF4-FFF2-40B4-BE49-F238E27FC236}">
                  <a16:creationId xmlns:a16="http://schemas.microsoft.com/office/drawing/2014/main" id="{8BEFD6D1-35A1-FF46-A10B-BCFD61D42351}"/>
                </a:ext>
              </a:extLst>
            </p:cNvPr>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4009;p48">
              <a:extLst>
                <a:ext uri="{FF2B5EF4-FFF2-40B4-BE49-F238E27FC236}">
                  <a16:creationId xmlns:a16="http://schemas.microsoft.com/office/drawing/2014/main" id="{D47ABA07-7119-F643-918C-CAD5E04AC7BF}"/>
                </a:ext>
              </a:extLst>
            </p:cNvPr>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33936343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6"/>
          <p:cNvSpPr/>
          <p:nvPr/>
        </p:nvSpPr>
        <p:spPr>
          <a:xfrm rot="-4500033">
            <a:off x="-1273432" y="3070398"/>
            <a:ext cx="3262617" cy="1970242"/>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6"/>
          <p:cNvSpPr txBox="1">
            <a:spLocks noGrp="1"/>
          </p:cNvSpPr>
          <p:nvPr>
            <p:ph type="ctrTitle"/>
          </p:nvPr>
        </p:nvSpPr>
        <p:spPr>
          <a:xfrm>
            <a:off x="1118616" y="431061"/>
            <a:ext cx="4742122" cy="689100"/>
          </a:xfrm>
          <a:prstGeom prst="rect">
            <a:avLst/>
          </a:prstGeom>
        </p:spPr>
        <p:txBody>
          <a:bodyPr spcFirstLastPara="1" wrap="square" lIns="91425" tIns="91425" rIns="91425" bIns="91425" anchor="t" anchorCtr="0">
            <a:noAutofit/>
          </a:bodyPr>
          <a:lstStyle/>
          <a:p>
            <a:pPr algn="l"/>
            <a:r>
              <a:rPr lang="en-US" sz="2400" b="1" dirty="0"/>
              <a:t>Model Building</a:t>
            </a:r>
          </a:p>
        </p:txBody>
      </p:sp>
      <p:sp>
        <p:nvSpPr>
          <p:cNvPr id="168" name="Google Shape;168;p26"/>
          <p:cNvSpPr txBox="1">
            <a:spLocks noGrp="1"/>
          </p:cNvSpPr>
          <p:nvPr>
            <p:ph type="ctrTitle" idx="2"/>
          </p:nvPr>
        </p:nvSpPr>
        <p:spPr>
          <a:xfrm flipH="1">
            <a:off x="1663075" y="2606298"/>
            <a:ext cx="1037100" cy="32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SATURN</a:t>
            </a:r>
            <a:endParaRPr>
              <a:solidFill>
                <a:schemeClr val="lt1"/>
              </a:solidFill>
            </a:endParaRPr>
          </a:p>
        </p:txBody>
      </p:sp>
      <p:sp>
        <p:nvSpPr>
          <p:cNvPr id="169" name="Google Shape;169;p26"/>
          <p:cNvSpPr txBox="1">
            <a:spLocks noGrp="1"/>
          </p:cNvSpPr>
          <p:nvPr>
            <p:ph type="subTitle" idx="1"/>
          </p:nvPr>
        </p:nvSpPr>
        <p:spPr>
          <a:xfrm flipH="1">
            <a:off x="1432475" y="2815693"/>
            <a:ext cx="1498200" cy="9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Saturn is the ringed one. It’s a gas giant, composed of hydrogen and helium. It’s named after the Roman god of agriculture</a:t>
            </a:r>
            <a:endParaRPr>
              <a:solidFill>
                <a:schemeClr val="lt1"/>
              </a:solidFill>
            </a:endParaRPr>
          </a:p>
          <a:p>
            <a:pPr marL="0" lvl="0" indent="0" algn="ctr" rtl="0">
              <a:spcBef>
                <a:spcPts val="0"/>
              </a:spcBef>
              <a:spcAft>
                <a:spcPts val="0"/>
              </a:spcAft>
              <a:buNone/>
            </a:pPr>
            <a:endParaRPr>
              <a:solidFill>
                <a:schemeClr val="lt1"/>
              </a:solidFill>
            </a:endParaRPr>
          </a:p>
          <a:p>
            <a:pPr marL="0" lvl="0" indent="0" algn="ctr" rtl="0">
              <a:spcBef>
                <a:spcPts val="0"/>
              </a:spcBef>
              <a:spcAft>
                <a:spcPts val="0"/>
              </a:spcAft>
              <a:buNone/>
            </a:pPr>
            <a:endParaRPr>
              <a:solidFill>
                <a:schemeClr val="lt1"/>
              </a:solidFill>
            </a:endParaRPr>
          </a:p>
        </p:txBody>
      </p:sp>
      <p:sp>
        <p:nvSpPr>
          <p:cNvPr id="170" name="Google Shape;170;p26"/>
          <p:cNvSpPr txBox="1">
            <a:spLocks noGrp="1"/>
          </p:cNvSpPr>
          <p:nvPr>
            <p:ph type="ctrTitle" idx="3"/>
          </p:nvPr>
        </p:nvSpPr>
        <p:spPr>
          <a:xfrm flipH="1">
            <a:off x="4851150" y="2606423"/>
            <a:ext cx="1037100" cy="32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NEPTUNE</a:t>
            </a:r>
            <a:endParaRPr>
              <a:solidFill>
                <a:schemeClr val="lt1"/>
              </a:solidFill>
            </a:endParaRPr>
          </a:p>
        </p:txBody>
      </p:sp>
      <p:sp>
        <p:nvSpPr>
          <p:cNvPr id="171" name="Google Shape;171;p26"/>
          <p:cNvSpPr txBox="1">
            <a:spLocks noGrp="1"/>
          </p:cNvSpPr>
          <p:nvPr>
            <p:ph type="subTitle" idx="4"/>
          </p:nvPr>
        </p:nvSpPr>
        <p:spPr>
          <a:xfrm flipH="1">
            <a:off x="4620550" y="2815693"/>
            <a:ext cx="1498200" cy="9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Neptune is the farthest planet from the Sun, the fourth-largest in our Solar System and also the densest</a:t>
            </a:r>
            <a:endParaRPr>
              <a:solidFill>
                <a:schemeClr val="lt1"/>
              </a:solidFill>
            </a:endParaRPr>
          </a:p>
          <a:p>
            <a:pPr marL="0" lvl="0" indent="0" algn="l" rtl="0">
              <a:spcBef>
                <a:spcPts val="0"/>
              </a:spcBef>
              <a:spcAft>
                <a:spcPts val="0"/>
              </a:spcAft>
              <a:buNone/>
            </a:pPr>
            <a:endParaRPr>
              <a:solidFill>
                <a:schemeClr val="lt1"/>
              </a:solidFill>
            </a:endParaRPr>
          </a:p>
        </p:txBody>
      </p:sp>
      <p:sp>
        <p:nvSpPr>
          <p:cNvPr id="176" name="Google Shape;176;p26"/>
          <p:cNvSpPr/>
          <p:nvPr/>
        </p:nvSpPr>
        <p:spPr>
          <a:xfrm rot="5400000">
            <a:off x="7282972" y="-391616"/>
            <a:ext cx="3262631" cy="1970235"/>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 name="Google Shape;234;p33">
            <a:extLst>
              <a:ext uri="{FF2B5EF4-FFF2-40B4-BE49-F238E27FC236}">
                <a16:creationId xmlns:a16="http://schemas.microsoft.com/office/drawing/2014/main" id="{9E4C0694-0CC5-1C46-AA68-C6D21791B560}"/>
              </a:ext>
            </a:extLst>
          </p:cNvPr>
          <p:cNvCxnSpPr>
            <a:cxnSpLocks/>
          </p:cNvCxnSpPr>
          <p:nvPr/>
        </p:nvCxnSpPr>
        <p:spPr>
          <a:xfrm>
            <a:off x="574158" y="902698"/>
            <a:ext cx="6659028" cy="0"/>
          </a:xfrm>
          <a:prstGeom prst="straightConnector1">
            <a:avLst/>
          </a:prstGeom>
          <a:noFill/>
          <a:ln w="38100" cap="flat" cmpd="sng">
            <a:solidFill>
              <a:srgbClr val="368E7B"/>
            </a:solidFill>
            <a:prstDash val="solid"/>
            <a:round/>
            <a:headEnd type="none" w="med" len="med"/>
            <a:tailEnd type="none" w="med" len="med"/>
          </a:ln>
        </p:spPr>
      </p:cxnSp>
      <p:sp>
        <p:nvSpPr>
          <p:cNvPr id="15" name="Google Shape;194;p28">
            <a:extLst>
              <a:ext uri="{FF2B5EF4-FFF2-40B4-BE49-F238E27FC236}">
                <a16:creationId xmlns:a16="http://schemas.microsoft.com/office/drawing/2014/main" id="{11708D4B-C230-2A46-9F6D-6973AEC9AADD}"/>
              </a:ext>
            </a:extLst>
          </p:cNvPr>
          <p:cNvSpPr txBox="1">
            <a:spLocks/>
          </p:cNvSpPr>
          <p:nvPr/>
        </p:nvSpPr>
        <p:spPr>
          <a:xfrm>
            <a:off x="1118616" y="1173681"/>
            <a:ext cx="6906767" cy="40152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1pPr>
            <a:lvl2pPr marL="914400" marR="0" lvl="1"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2pPr>
            <a:lvl3pPr marL="1371600" marR="0" lvl="2"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3pPr>
            <a:lvl4pPr marL="1828800" marR="0" lvl="3"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4pPr>
            <a:lvl5pPr marL="2286000" marR="0" lvl="4"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5pPr>
            <a:lvl6pPr marL="2743200" marR="0" lvl="5"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6pPr>
            <a:lvl7pPr marL="3200400" marR="0" lvl="6"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7pPr>
            <a:lvl8pPr marL="3657600" marR="0" lvl="7"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8pPr>
            <a:lvl9pPr marL="4114800" marR="0" lvl="8"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9pPr>
          </a:lstStyle>
          <a:p>
            <a:pPr algn="l">
              <a:lnSpc>
                <a:spcPct val="150000"/>
              </a:lnSpc>
            </a:pPr>
            <a:r>
              <a:rPr lang="en-US" sz="1600" dirty="0">
                <a:solidFill>
                  <a:schemeClr val="bg1">
                    <a:lumMod val="10000"/>
                  </a:schemeClr>
                </a:solidFill>
              </a:rPr>
              <a:t>We applied 3 models :</a:t>
            </a:r>
          </a:p>
          <a:p>
            <a:pPr lvl="1" algn="l">
              <a:lnSpc>
                <a:spcPct val="150000"/>
              </a:lnSpc>
              <a:buFont typeface="Wingdings" pitchFamily="2" charset="2"/>
              <a:buChar char="§"/>
            </a:pPr>
            <a:r>
              <a:rPr lang="en-US" sz="1600" dirty="0">
                <a:solidFill>
                  <a:schemeClr val="bg1">
                    <a:lumMod val="10000"/>
                  </a:schemeClr>
                </a:solidFill>
              </a:rPr>
              <a:t>Logistic Regression</a:t>
            </a:r>
          </a:p>
          <a:p>
            <a:pPr lvl="1" algn="l">
              <a:lnSpc>
                <a:spcPct val="150000"/>
              </a:lnSpc>
              <a:buFont typeface="Wingdings" pitchFamily="2" charset="2"/>
              <a:buChar char="§"/>
            </a:pPr>
            <a:r>
              <a:rPr lang="en-US" sz="1600" dirty="0">
                <a:solidFill>
                  <a:schemeClr val="bg1">
                    <a:lumMod val="10000"/>
                  </a:schemeClr>
                </a:solidFill>
              </a:rPr>
              <a:t>Naive bayes classifier</a:t>
            </a:r>
          </a:p>
          <a:p>
            <a:pPr lvl="1" algn="l">
              <a:lnSpc>
                <a:spcPct val="150000"/>
              </a:lnSpc>
              <a:buFont typeface="Wingdings" pitchFamily="2" charset="2"/>
              <a:buChar char="§"/>
            </a:pPr>
            <a:r>
              <a:rPr lang="en-US" sz="1600" dirty="0">
                <a:solidFill>
                  <a:schemeClr val="bg1">
                    <a:lumMod val="10000"/>
                  </a:schemeClr>
                </a:solidFill>
              </a:rPr>
              <a:t>Random Forest Classifier</a:t>
            </a:r>
          </a:p>
          <a:p>
            <a:pPr lvl="1" algn="l">
              <a:lnSpc>
                <a:spcPct val="150000"/>
              </a:lnSpc>
              <a:buFont typeface="Wingdings" pitchFamily="2" charset="2"/>
              <a:buChar char="§"/>
            </a:pPr>
            <a:endParaRPr lang="en-US" sz="1600" dirty="0">
              <a:solidFill>
                <a:schemeClr val="bg1">
                  <a:lumMod val="10000"/>
                </a:schemeClr>
              </a:solidFill>
            </a:endParaRPr>
          </a:p>
          <a:p>
            <a:pPr algn="l">
              <a:lnSpc>
                <a:spcPct val="150000"/>
              </a:lnSpc>
            </a:pPr>
            <a:endParaRPr lang="en-US" sz="1600" dirty="0">
              <a:solidFill>
                <a:schemeClr val="bg1">
                  <a:lumMod val="10000"/>
                </a:schemeClr>
              </a:solidFill>
            </a:endParaRPr>
          </a:p>
          <a:p>
            <a:pPr algn="l">
              <a:lnSpc>
                <a:spcPct val="150000"/>
              </a:lnSpc>
            </a:pPr>
            <a:endParaRPr lang="en-US" sz="1600" dirty="0">
              <a:solidFill>
                <a:schemeClr val="bg1">
                  <a:lumMod val="10000"/>
                </a:schemeClr>
              </a:solidFill>
            </a:endParaRPr>
          </a:p>
        </p:txBody>
      </p:sp>
      <p:grpSp>
        <p:nvGrpSpPr>
          <p:cNvPr id="16" name="Google Shape;4653;p49">
            <a:extLst>
              <a:ext uri="{FF2B5EF4-FFF2-40B4-BE49-F238E27FC236}">
                <a16:creationId xmlns:a16="http://schemas.microsoft.com/office/drawing/2014/main" id="{1B45E3F4-3BBC-9645-967E-8D4DFE8C757A}"/>
              </a:ext>
            </a:extLst>
          </p:cNvPr>
          <p:cNvGrpSpPr/>
          <p:nvPr/>
        </p:nvGrpSpPr>
        <p:grpSpPr>
          <a:xfrm>
            <a:off x="778037" y="443234"/>
            <a:ext cx="350302" cy="348568"/>
            <a:chOff x="-62151950" y="4111775"/>
            <a:chExt cx="318225" cy="316650"/>
          </a:xfrm>
          <a:solidFill>
            <a:srgbClr val="074945"/>
          </a:solidFill>
        </p:grpSpPr>
        <p:sp>
          <p:nvSpPr>
            <p:cNvPr id="18" name="Google Shape;4654;p49">
              <a:extLst>
                <a:ext uri="{FF2B5EF4-FFF2-40B4-BE49-F238E27FC236}">
                  <a16:creationId xmlns:a16="http://schemas.microsoft.com/office/drawing/2014/main" id="{577D08E7-59F0-7B41-B672-90424C73DCDB}"/>
                </a:ext>
              </a:extLst>
            </p:cNvPr>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655;p49">
              <a:extLst>
                <a:ext uri="{FF2B5EF4-FFF2-40B4-BE49-F238E27FC236}">
                  <a16:creationId xmlns:a16="http://schemas.microsoft.com/office/drawing/2014/main" id="{0774912E-FA86-0C43-B14C-39AAE54EE208}"/>
                </a:ext>
              </a:extLst>
            </p:cNvPr>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656;p49">
              <a:extLst>
                <a:ext uri="{FF2B5EF4-FFF2-40B4-BE49-F238E27FC236}">
                  <a16:creationId xmlns:a16="http://schemas.microsoft.com/office/drawing/2014/main" id="{9FFED7B2-3B47-CB44-88AC-2586D208EF0F}"/>
                </a:ext>
              </a:extLst>
            </p:cNvPr>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657;p49">
              <a:extLst>
                <a:ext uri="{FF2B5EF4-FFF2-40B4-BE49-F238E27FC236}">
                  <a16:creationId xmlns:a16="http://schemas.microsoft.com/office/drawing/2014/main" id="{63B42EBC-5318-094A-B213-AB3D13C8CAB1}"/>
                </a:ext>
              </a:extLst>
            </p:cNvPr>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91073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6"/>
          <p:cNvSpPr/>
          <p:nvPr/>
        </p:nvSpPr>
        <p:spPr>
          <a:xfrm rot="-4500033">
            <a:off x="-1273432" y="3070398"/>
            <a:ext cx="3262617" cy="1970242"/>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6"/>
          <p:cNvSpPr txBox="1">
            <a:spLocks noGrp="1"/>
          </p:cNvSpPr>
          <p:nvPr>
            <p:ph type="ctrTitle"/>
          </p:nvPr>
        </p:nvSpPr>
        <p:spPr>
          <a:xfrm>
            <a:off x="1118616" y="431061"/>
            <a:ext cx="4742122" cy="689100"/>
          </a:xfrm>
          <a:prstGeom prst="rect">
            <a:avLst/>
          </a:prstGeom>
        </p:spPr>
        <p:txBody>
          <a:bodyPr spcFirstLastPara="1" wrap="square" lIns="91425" tIns="91425" rIns="91425" bIns="91425" anchor="t" anchorCtr="0">
            <a:noAutofit/>
          </a:bodyPr>
          <a:lstStyle/>
          <a:p>
            <a:pPr algn="l"/>
            <a:r>
              <a:rPr lang="en-US" sz="2400" b="1" dirty="0"/>
              <a:t> Logistic Regression</a:t>
            </a:r>
            <a:br>
              <a:rPr lang="en-US" sz="2400" dirty="0">
                <a:solidFill>
                  <a:schemeClr val="bg1">
                    <a:lumMod val="10000"/>
                  </a:schemeClr>
                </a:solidFill>
              </a:rPr>
            </a:br>
            <a:endParaRPr lang="en-US" sz="2400" b="1" dirty="0"/>
          </a:p>
        </p:txBody>
      </p:sp>
      <p:sp>
        <p:nvSpPr>
          <p:cNvPr id="168" name="Google Shape;168;p26"/>
          <p:cNvSpPr txBox="1">
            <a:spLocks noGrp="1"/>
          </p:cNvSpPr>
          <p:nvPr>
            <p:ph type="ctrTitle" idx="2"/>
          </p:nvPr>
        </p:nvSpPr>
        <p:spPr>
          <a:xfrm flipH="1">
            <a:off x="1663075" y="2606298"/>
            <a:ext cx="1037100" cy="32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SATURN</a:t>
            </a:r>
            <a:endParaRPr>
              <a:solidFill>
                <a:schemeClr val="lt1"/>
              </a:solidFill>
            </a:endParaRPr>
          </a:p>
        </p:txBody>
      </p:sp>
      <p:sp>
        <p:nvSpPr>
          <p:cNvPr id="169" name="Google Shape;169;p26"/>
          <p:cNvSpPr txBox="1">
            <a:spLocks noGrp="1"/>
          </p:cNvSpPr>
          <p:nvPr>
            <p:ph type="subTitle" idx="1"/>
          </p:nvPr>
        </p:nvSpPr>
        <p:spPr>
          <a:xfrm flipH="1">
            <a:off x="1432475" y="2815693"/>
            <a:ext cx="1498200" cy="9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Saturn is the ringed one. It’s a gas giant, composed of hydrogen and helium. It’s named after the Roman god of agriculture</a:t>
            </a:r>
            <a:endParaRPr>
              <a:solidFill>
                <a:schemeClr val="lt1"/>
              </a:solidFill>
            </a:endParaRPr>
          </a:p>
          <a:p>
            <a:pPr marL="0" lvl="0" indent="0" algn="ctr" rtl="0">
              <a:spcBef>
                <a:spcPts val="0"/>
              </a:spcBef>
              <a:spcAft>
                <a:spcPts val="0"/>
              </a:spcAft>
              <a:buNone/>
            </a:pPr>
            <a:endParaRPr>
              <a:solidFill>
                <a:schemeClr val="lt1"/>
              </a:solidFill>
            </a:endParaRPr>
          </a:p>
          <a:p>
            <a:pPr marL="0" lvl="0" indent="0" algn="ctr" rtl="0">
              <a:spcBef>
                <a:spcPts val="0"/>
              </a:spcBef>
              <a:spcAft>
                <a:spcPts val="0"/>
              </a:spcAft>
              <a:buNone/>
            </a:pPr>
            <a:endParaRPr>
              <a:solidFill>
                <a:schemeClr val="lt1"/>
              </a:solidFill>
            </a:endParaRPr>
          </a:p>
        </p:txBody>
      </p:sp>
      <p:sp>
        <p:nvSpPr>
          <p:cNvPr id="170" name="Google Shape;170;p26"/>
          <p:cNvSpPr txBox="1">
            <a:spLocks noGrp="1"/>
          </p:cNvSpPr>
          <p:nvPr>
            <p:ph type="ctrTitle" idx="3"/>
          </p:nvPr>
        </p:nvSpPr>
        <p:spPr>
          <a:xfrm flipH="1">
            <a:off x="4851150" y="2606423"/>
            <a:ext cx="1037100" cy="32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NEPTUNE</a:t>
            </a:r>
            <a:endParaRPr>
              <a:solidFill>
                <a:schemeClr val="lt1"/>
              </a:solidFill>
            </a:endParaRPr>
          </a:p>
        </p:txBody>
      </p:sp>
      <p:sp>
        <p:nvSpPr>
          <p:cNvPr id="171" name="Google Shape;171;p26"/>
          <p:cNvSpPr txBox="1">
            <a:spLocks noGrp="1"/>
          </p:cNvSpPr>
          <p:nvPr>
            <p:ph type="subTitle" idx="4"/>
          </p:nvPr>
        </p:nvSpPr>
        <p:spPr>
          <a:xfrm flipH="1">
            <a:off x="4620550" y="2815693"/>
            <a:ext cx="1498200" cy="9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Neptune is the farthest planet from the Sun, the fourth-largest in our Solar System and also the densest</a:t>
            </a:r>
            <a:endParaRPr>
              <a:solidFill>
                <a:schemeClr val="lt1"/>
              </a:solidFill>
            </a:endParaRPr>
          </a:p>
          <a:p>
            <a:pPr marL="0" lvl="0" indent="0" algn="l" rtl="0">
              <a:spcBef>
                <a:spcPts val="0"/>
              </a:spcBef>
              <a:spcAft>
                <a:spcPts val="0"/>
              </a:spcAft>
              <a:buNone/>
            </a:pPr>
            <a:endParaRPr>
              <a:solidFill>
                <a:schemeClr val="lt1"/>
              </a:solidFill>
            </a:endParaRPr>
          </a:p>
        </p:txBody>
      </p:sp>
      <p:sp>
        <p:nvSpPr>
          <p:cNvPr id="176" name="Google Shape;176;p26"/>
          <p:cNvSpPr/>
          <p:nvPr/>
        </p:nvSpPr>
        <p:spPr>
          <a:xfrm rot="5400000">
            <a:off x="7282972" y="-391616"/>
            <a:ext cx="3262631" cy="1970235"/>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 name="Google Shape;234;p33">
            <a:extLst>
              <a:ext uri="{FF2B5EF4-FFF2-40B4-BE49-F238E27FC236}">
                <a16:creationId xmlns:a16="http://schemas.microsoft.com/office/drawing/2014/main" id="{9E4C0694-0CC5-1C46-AA68-C6D21791B560}"/>
              </a:ext>
            </a:extLst>
          </p:cNvPr>
          <p:cNvCxnSpPr>
            <a:cxnSpLocks/>
          </p:cNvCxnSpPr>
          <p:nvPr/>
        </p:nvCxnSpPr>
        <p:spPr>
          <a:xfrm>
            <a:off x="574158" y="902698"/>
            <a:ext cx="6659028" cy="0"/>
          </a:xfrm>
          <a:prstGeom prst="straightConnector1">
            <a:avLst/>
          </a:prstGeom>
          <a:noFill/>
          <a:ln w="38100" cap="flat" cmpd="sng">
            <a:solidFill>
              <a:srgbClr val="368E7B"/>
            </a:solidFill>
            <a:prstDash val="solid"/>
            <a:round/>
            <a:headEnd type="none" w="med" len="med"/>
            <a:tailEnd type="none" w="med" len="med"/>
          </a:ln>
        </p:spPr>
      </p:cxnSp>
      <p:sp>
        <p:nvSpPr>
          <p:cNvPr id="15" name="Google Shape;194;p28">
            <a:extLst>
              <a:ext uri="{FF2B5EF4-FFF2-40B4-BE49-F238E27FC236}">
                <a16:creationId xmlns:a16="http://schemas.microsoft.com/office/drawing/2014/main" id="{11708D4B-C230-2A46-9F6D-6973AEC9AADD}"/>
              </a:ext>
            </a:extLst>
          </p:cNvPr>
          <p:cNvSpPr txBox="1">
            <a:spLocks/>
          </p:cNvSpPr>
          <p:nvPr/>
        </p:nvSpPr>
        <p:spPr>
          <a:xfrm>
            <a:off x="674411" y="1142673"/>
            <a:ext cx="6906767" cy="40152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1pPr>
            <a:lvl2pPr marL="914400" marR="0" lvl="1"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2pPr>
            <a:lvl3pPr marL="1371600" marR="0" lvl="2"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3pPr>
            <a:lvl4pPr marL="1828800" marR="0" lvl="3"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4pPr>
            <a:lvl5pPr marL="2286000" marR="0" lvl="4"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5pPr>
            <a:lvl6pPr marL="2743200" marR="0" lvl="5"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6pPr>
            <a:lvl7pPr marL="3200400" marR="0" lvl="6"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7pPr>
            <a:lvl8pPr marL="3657600" marR="0" lvl="7"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8pPr>
            <a:lvl9pPr marL="4114800" marR="0" lvl="8"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9pPr>
          </a:lstStyle>
          <a:p>
            <a:pPr algn="l">
              <a:lnSpc>
                <a:spcPct val="150000"/>
              </a:lnSpc>
            </a:pPr>
            <a:r>
              <a:rPr lang="en-US" sz="1600" dirty="0">
                <a:solidFill>
                  <a:schemeClr val="bg1">
                    <a:lumMod val="10000"/>
                  </a:schemeClr>
                </a:solidFill>
              </a:rPr>
              <a:t>In the a </a:t>
            </a:r>
            <a:r>
              <a:rPr lang="en-US" sz="1600" b="1" dirty="0">
                <a:solidFill>
                  <a:schemeClr val="bg1">
                    <a:lumMod val="10000"/>
                  </a:schemeClr>
                </a:solidFill>
              </a:rPr>
              <a:t>logistic Regression </a:t>
            </a:r>
            <a:r>
              <a:rPr lang="en-US" sz="1600" dirty="0">
                <a:solidFill>
                  <a:schemeClr val="bg1">
                    <a:lumMod val="10000"/>
                  </a:schemeClr>
                </a:solidFill>
              </a:rPr>
              <a:t>model we use (LABEL) as a target variable which</a:t>
            </a:r>
          </a:p>
          <a:p>
            <a:pPr algn="l">
              <a:lnSpc>
                <a:spcPct val="150000"/>
              </a:lnSpc>
            </a:pPr>
            <a:r>
              <a:rPr lang="en-US" sz="1600" dirty="0">
                <a:solidFill>
                  <a:schemeClr val="bg1">
                    <a:lumMod val="10000"/>
                  </a:schemeClr>
                </a:solidFill>
              </a:rPr>
              <a:t>have two possible value (0,1) .this technique is used while dealing with binary</a:t>
            </a:r>
          </a:p>
          <a:p>
            <a:pPr algn="l">
              <a:lnSpc>
                <a:spcPct val="150000"/>
              </a:lnSpc>
            </a:pPr>
            <a:r>
              <a:rPr lang="en-US" sz="1600" dirty="0">
                <a:solidFill>
                  <a:schemeClr val="bg1">
                    <a:lumMod val="10000"/>
                  </a:schemeClr>
                </a:solidFill>
              </a:rPr>
              <a:t>data.</a:t>
            </a:r>
          </a:p>
          <a:p>
            <a:pPr algn="l">
              <a:lnSpc>
                <a:spcPct val="150000"/>
              </a:lnSpc>
            </a:pPr>
            <a:endParaRPr lang="en-US" sz="1600" dirty="0">
              <a:solidFill>
                <a:schemeClr val="bg1">
                  <a:lumMod val="10000"/>
                </a:schemeClr>
              </a:solidFill>
            </a:endParaRPr>
          </a:p>
          <a:p>
            <a:pPr algn="l">
              <a:lnSpc>
                <a:spcPct val="150000"/>
              </a:lnSpc>
            </a:pPr>
            <a:endParaRPr lang="en-US" sz="1600" dirty="0">
              <a:solidFill>
                <a:schemeClr val="bg1">
                  <a:lumMod val="10000"/>
                </a:schemeClr>
              </a:solidFill>
            </a:endParaRPr>
          </a:p>
        </p:txBody>
      </p:sp>
      <p:grpSp>
        <p:nvGrpSpPr>
          <p:cNvPr id="12" name="Google Shape;4653;p49">
            <a:extLst>
              <a:ext uri="{FF2B5EF4-FFF2-40B4-BE49-F238E27FC236}">
                <a16:creationId xmlns:a16="http://schemas.microsoft.com/office/drawing/2014/main" id="{1B97AEE5-D4D7-944C-9B02-0087C18DCE9F}"/>
              </a:ext>
            </a:extLst>
          </p:cNvPr>
          <p:cNvGrpSpPr/>
          <p:nvPr/>
        </p:nvGrpSpPr>
        <p:grpSpPr>
          <a:xfrm>
            <a:off x="778037" y="443234"/>
            <a:ext cx="350302" cy="348568"/>
            <a:chOff x="-62151950" y="4111775"/>
            <a:chExt cx="318225" cy="316650"/>
          </a:xfrm>
          <a:solidFill>
            <a:srgbClr val="074945"/>
          </a:solidFill>
        </p:grpSpPr>
        <p:sp>
          <p:nvSpPr>
            <p:cNvPr id="13" name="Google Shape;4654;p49">
              <a:extLst>
                <a:ext uri="{FF2B5EF4-FFF2-40B4-BE49-F238E27FC236}">
                  <a16:creationId xmlns:a16="http://schemas.microsoft.com/office/drawing/2014/main" id="{99C6536A-D5FC-5941-A794-2925C75D7C47}"/>
                </a:ext>
              </a:extLst>
            </p:cNvPr>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655;p49">
              <a:extLst>
                <a:ext uri="{FF2B5EF4-FFF2-40B4-BE49-F238E27FC236}">
                  <a16:creationId xmlns:a16="http://schemas.microsoft.com/office/drawing/2014/main" id="{3C0C7885-601F-EE49-AA5C-8AAD2BDAE074}"/>
                </a:ext>
              </a:extLst>
            </p:cNvPr>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656;p49">
              <a:extLst>
                <a:ext uri="{FF2B5EF4-FFF2-40B4-BE49-F238E27FC236}">
                  <a16:creationId xmlns:a16="http://schemas.microsoft.com/office/drawing/2014/main" id="{2A7B6CC3-1DEC-CE4D-8BC1-37F9EB287FD5}"/>
                </a:ext>
              </a:extLst>
            </p:cNvPr>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657;p49">
              <a:extLst>
                <a:ext uri="{FF2B5EF4-FFF2-40B4-BE49-F238E27FC236}">
                  <a16:creationId xmlns:a16="http://schemas.microsoft.com/office/drawing/2014/main" id="{873AF6DD-3096-FE49-8989-5CC43172B967}"/>
                </a:ext>
              </a:extLst>
            </p:cNvPr>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42" name="Picture 2">
            <a:extLst>
              <a:ext uri="{FF2B5EF4-FFF2-40B4-BE49-F238E27FC236}">
                <a16:creationId xmlns:a16="http://schemas.microsoft.com/office/drawing/2014/main" id="{896E4EC4-7BCE-5246-A17A-4A2EE6B391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4524" y="2994055"/>
            <a:ext cx="2681592" cy="189154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A71F17F4-DD10-EA40-BF62-5CBAD30B2C4D}"/>
              </a:ext>
            </a:extLst>
          </p:cNvPr>
          <p:cNvSpPr txBox="1"/>
          <p:nvPr/>
        </p:nvSpPr>
        <p:spPr>
          <a:xfrm>
            <a:off x="933709" y="3313564"/>
            <a:ext cx="4462823" cy="1384995"/>
          </a:xfrm>
          <a:prstGeom prst="rect">
            <a:avLst/>
          </a:prstGeom>
          <a:solidFill>
            <a:schemeClr val="bg1">
              <a:lumMod val="10000"/>
            </a:schemeClr>
          </a:solidFill>
        </p:spPr>
        <p:txBody>
          <a:bodyPr wrap="square">
            <a:spAutoFit/>
          </a:bodyPr>
          <a:lstStyle/>
          <a:p>
            <a:r>
              <a:rPr lang="en-US" b="0" dirty="0">
                <a:solidFill>
                  <a:srgbClr val="6AA94F"/>
                </a:solidFill>
                <a:effectLst/>
                <a:latin typeface="Courier New" panose="02070309020205020404" pitchFamily="49" charset="0"/>
              </a:rPr>
              <a:t># apply logistic regression</a:t>
            </a:r>
            <a:endParaRPr lang="en-US" b="0" dirty="0">
              <a:solidFill>
                <a:srgbClr val="D4D4D4"/>
              </a:solidFill>
              <a:effectLst/>
              <a:latin typeface="Courier New" panose="02070309020205020404" pitchFamily="49" charset="0"/>
            </a:endParaRPr>
          </a:p>
          <a:p>
            <a:r>
              <a:rPr lang="en-US" b="0" dirty="0">
                <a:solidFill>
                  <a:srgbClr val="C586C0"/>
                </a:solidFill>
                <a:effectLst/>
                <a:latin typeface="Courier New" panose="02070309020205020404" pitchFamily="49" charset="0"/>
              </a:rPr>
              <a:t>from</a:t>
            </a:r>
            <a:r>
              <a:rPr lang="en-US" b="0" dirty="0">
                <a:solidFill>
                  <a:srgbClr val="D4D4D4"/>
                </a:solidFill>
                <a:effectLst/>
                <a:latin typeface="Courier New" panose="02070309020205020404" pitchFamily="49" charset="0"/>
              </a:rPr>
              <a:t> </a:t>
            </a:r>
            <a:r>
              <a:rPr lang="en-US" b="0" dirty="0" err="1">
                <a:solidFill>
                  <a:srgbClr val="D4D4D4"/>
                </a:solidFill>
                <a:effectLst/>
                <a:latin typeface="Courier New" panose="02070309020205020404" pitchFamily="49" charset="0"/>
              </a:rPr>
              <a:t>sklearn.linear_model</a:t>
            </a:r>
            <a:r>
              <a:rPr lang="en-US" b="0" dirty="0">
                <a:solidFill>
                  <a:srgbClr val="D4D4D4"/>
                </a:solidFill>
                <a:effectLst/>
                <a:latin typeface="Courier New" panose="02070309020205020404" pitchFamily="49" charset="0"/>
              </a:rPr>
              <a:t> </a:t>
            </a:r>
            <a:r>
              <a:rPr lang="en-US" b="0" dirty="0">
                <a:solidFill>
                  <a:srgbClr val="C586C0"/>
                </a:solidFill>
                <a:effectLst/>
                <a:latin typeface="Courier New" panose="02070309020205020404" pitchFamily="49" charset="0"/>
              </a:rPr>
              <a:t>import</a:t>
            </a:r>
            <a:r>
              <a:rPr lang="en-US" b="0" dirty="0">
                <a:solidFill>
                  <a:srgbClr val="D4D4D4"/>
                </a:solidFill>
                <a:effectLst/>
                <a:latin typeface="Courier New" panose="02070309020205020404" pitchFamily="49" charset="0"/>
              </a:rPr>
              <a:t> </a:t>
            </a:r>
            <a:r>
              <a:rPr lang="en-US" b="0" dirty="0" err="1">
                <a:solidFill>
                  <a:srgbClr val="D4D4D4"/>
                </a:solidFill>
                <a:effectLst/>
                <a:latin typeface="Courier New" panose="02070309020205020404" pitchFamily="49" charset="0"/>
              </a:rPr>
              <a:t>LogisticRegression</a:t>
            </a:r>
            <a:endParaRPr lang="en-US" b="0" dirty="0">
              <a:solidFill>
                <a:srgbClr val="D4D4D4"/>
              </a:solidFill>
              <a:effectLst/>
              <a:latin typeface="Courier New" panose="02070309020205020404" pitchFamily="49" charset="0"/>
            </a:endParaRPr>
          </a:p>
          <a:p>
            <a:br>
              <a:rPr lang="en-US" b="0" dirty="0">
                <a:solidFill>
                  <a:srgbClr val="D4D4D4"/>
                </a:solidFill>
                <a:effectLst/>
                <a:latin typeface="Courier New" panose="02070309020205020404" pitchFamily="49" charset="0"/>
              </a:rPr>
            </a:br>
            <a:r>
              <a:rPr lang="en-US" b="0" dirty="0" err="1">
                <a:solidFill>
                  <a:srgbClr val="D4D4D4"/>
                </a:solidFill>
                <a:effectLst/>
                <a:latin typeface="Courier New" panose="02070309020205020404" pitchFamily="49" charset="0"/>
              </a:rPr>
              <a:t>lr</a:t>
            </a:r>
            <a:r>
              <a:rPr lang="en-US" b="0" dirty="0">
                <a:solidFill>
                  <a:srgbClr val="D4D4D4"/>
                </a:solidFill>
                <a:effectLst/>
                <a:latin typeface="Courier New" panose="02070309020205020404" pitchFamily="49" charset="0"/>
              </a:rPr>
              <a:t> = </a:t>
            </a:r>
            <a:r>
              <a:rPr lang="en-US" b="0" dirty="0" err="1">
                <a:solidFill>
                  <a:srgbClr val="D4D4D4"/>
                </a:solidFill>
                <a:effectLst/>
                <a:latin typeface="Courier New" panose="02070309020205020404" pitchFamily="49" charset="0"/>
              </a:rPr>
              <a:t>LogisticRegression</a:t>
            </a:r>
            <a:r>
              <a:rPr lang="en-US" b="0" dirty="0">
                <a:solidFill>
                  <a:srgbClr val="DCDCDC"/>
                </a:solidFill>
                <a:effectLst/>
                <a:latin typeface="Courier New" panose="02070309020205020404" pitchFamily="49" charset="0"/>
              </a:rPr>
              <a:t>()</a:t>
            </a:r>
            <a:endParaRPr lang="en-US" b="0" dirty="0">
              <a:solidFill>
                <a:srgbClr val="D4D4D4"/>
              </a:solidFill>
              <a:effectLst/>
              <a:latin typeface="Courier New" panose="02070309020205020404" pitchFamily="49" charset="0"/>
            </a:endParaRPr>
          </a:p>
          <a:p>
            <a:r>
              <a:rPr lang="en-US" b="0" dirty="0" err="1">
                <a:solidFill>
                  <a:srgbClr val="D4D4D4"/>
                </a:solidFill>
                <a:effectLst/>
                <a:latin typeface="Courier New" panose="02070309020205020404" pitchFamily="49" charset="0"/>
              </a:rPr>
              <a:t>lr.fit</a:t>
            </a:r>
            <a:r>
              <a:rPr lang="en-US" b="0" dirty="0">
                <a:solidFill>
                  <a:srgbClr val="DCDCDC"/>
                </a:solidFill>
                <a:effectLst/>
                <a:latin typeface="Courier New" panose="02070309020205020404" pitchFamily="49" charset="0"/>
              </a:rPr>
              <a:t>(</a:t>
            </a:r>
            <a:r>
              <a:rPr lang="en-US" b="0" dirty="0" err="1">
                <a:solidFill>
                  <a:srgbClr val="D4D4D4"/>
                </a:solidFill>
                <a:effectLst/>
                <a:latin typeface="Courier New" panose="02070309020205020404" pitchFamily="49" charset="0"/>
              </a:rPr>
              <a:t>X_train_scaled</a:t>
            </a:r>
            <a:r>
              <a:rPr lang="en-US" b="0" dirty="0" err="1">
                <a:solidFill>
                  <a:srgbClr val="DCDCDC"/>
                </a:solidFill>
                <a:effectLst/>
                <a:latin typeface="Courier New" panose="02070309020205020404" pitchFamily="49" charset="0"/>
              </a:rPr>
              <a:t>,</a:t>
            </a:r>
            <a:r>
              <a:rPr lang="en-US" b="0" dirty="0" err="1">
                <a:solidFill>
                  <a:srgbClr val="D4D4D4"/>
                </a:solidFill>
                <a:effectLst/>
                <a:latin typeface="Courier New" panose="02070309020205020404" pitchFamily="49" charset="0"/>
              </a:rPr>
              <a:t>y_train</a:t>
            </a:r>
            <a:r>
              <a:rPr lang="en-US" b="0" dirty="0">
                <a:solidFill>
                  <a:srgbClr val="DCDCDC"/>
                </a:solidFill>
                <a:effectLst/>
                <a:latin typeface="Courier New" panose="02070309020205020404" pitchFamily="49" charset="0"/>
              </a:rPr>
              <a:t>)</a:t>
            </a:r>
            <a:endParaRPr lang="en-US" b="0" dirty="0">
              <a:solidFill>
                <a:srgbClr val="D4D4D4"/>
              </a:solidFill>
              <a:effectLst/>
              <a:latin typeface="Courier New" panose="02070309020205020404" pitchFamily="49" charset="0"/>
            </a:endParaRPr>
          </a:p>
        </p:txBody>
      </p:sp>
    </p:spTree>
    <p:extLst>
      <p:ext uri="{BB962C8B-B14F-4D97-AF65-F5344CB8AC3E}">
        <p14:creationId xmlns:p14="http://schemas.microsoft.com/office/powerpoint/2010/main" val="2101806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6"/>
          <p:cNvSpPr/>
          <p:nvPr/>
        </p:nvSpPr>
        <p:spPr>
          <a:xfrm rot="-4500033">
            <a:off x="-1273432" y="3070398"/>
            <a:ext cx="3262617" cy="1970242"/>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6"/>
          <p:cNvSpPr txBox="1">
            <a:spLocks noGrp="1"/>
          </p:cNvSpPr>
          <p:nvPr>
            <p:ph type="ctrTitle"/>
          </p:nvPr>
        </p:nvSpPr>
        <p:spPr>
          <a:xfrm>
            <a:off x="1118616" y="431061"/>
            <a:ext cx="4742122" cy="689100"/>
          </a:xfrm>
          <a:prstGeom prst="rect">
            <a:avLst/>
          </a:prstGeom>
        </p:spPr>
        <p:txBody>
          <a:bodyPr spcFirstLastPara="1" wrap="square" lIns="91425" tIns="91425" rIns="91425" bIns="91425" anchor="t" anchorCtr="0">
            <a:noAutofit/>
          </a:bodyPr>
          <a:lstStyle/>
          <a:p>
            <a:pPr algn="l"/>
            <a:r>
              <a:rPr lang="en-US" sz="2400" b="1" dirty="0"/>
              <a:t>Naive bayes Classifier</a:t>
            </a:r>
            <a:br>
              <a:rPr lang="en-US" sz="2400" dirty="0">
                <a:solidFill>
                  <a:schemeClr val="bg1">
                    <a:lumMod val="10000"/>
                  </a:schemeClr>
                </a:solidFill>
              </a:rPr>
            </a:br>
            <a:endParaRPr lang="en-US" sz="2400" b="1" dirty="0"/>
          </a:p>
        </p:txBody>
      </p:sp>
      <p:sp>
        <p:nvSpPr>
          <p:cNvPr id="168" name="Google Shape;168;p26"/>
          <p:cNvSpPr txBox="1">
            <a:spLocks noGrp="1"/>
          </p:cNvSpPr>
          <p:nvPr>
            <p:ph type="ctrTitle" idx="2"/>
          </p:nvPr>
        </p:nvSpPr>
        <p:spPr>
          <a:xfrm flipH="1">
            <a:off x="1663075" y="2606298"/>
            <a:ext cx="1037100" cy="32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SATURN</a:t>
            </a:r>
            <a:endParaRPr>
              <a:solidFill>
                <a:schemeClr val="lt1"/>
              </a:solidFill>
            </a:endParaRPr>
          </a:p>
        </p:txBody>
      </p:sp>
      <p:sp>
        <p:nvSpPr>
          <p:cNvPr id="169" name="Google Shape;169;p26"/>
          <p:cNvSpPr txBox="1">
            <a:spLocks noGrp="1"/>
          </p:cNvSpPr>
          <p:nvPr>
            <p:ph type="subTitle" idx="1"/>
          </p:nvPr>
        </p:nvSpPr>
        <p:spPr>
          <a:xfrm flipH="1">
            <a:off x="1432475" y="2815693"/>
            <a:ext cx="1498200" cy="9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Saturn is the ringed one. It’s a gas giant, composed of hydrogen and helium. It’s named after the Roman god of agriculture</a:t>
            </a:r>
            <a:endParaRPr>
              <a:solidFill>
                <a:schemeClr val="lt1"/>
              </a:solidFill>
            </a:endParaRPr>
          </a:p>
          <a:p>
            <a:pPr marL="0" lvl="0" indent="0" algn="ctr" rtl="0">
              <a:spcBef>
                <a:spcPts val="0"/>
              </a:spcBef>
              <a:spcAft>
                <a:spcPts val="0"/>
              </a:spcAft>
              <a:buNone/>
            </a:pPr>
            <a:endParaRPr>
              <a:solidFill>
                <a:schemeClr val="lt1"/>
              </a:solidFill>
            </a:endParaRPr>
          </a:p>
          <a:p>
            <a:pPr marL="0" lvl="0" indent="0" algn="ctr" rtl="0">
              <a:spcBef>
                <a:spcPts val="0"/>
              </a:spcBef>
              <a:spcAft>
                <a:spcPts val="0"/>
              </a:spcAft>
              <a:buNone/>
            </a:pPr>
            <a:endParaRPr>
              <a:solidFill>
                <a:schemeClr val="lt1"/>
              </a:solidFill>
            </a:endParaRPr>
          </a:p>
        </p:txBody>
      </p:sp>
      <p:sp>
        <p:nvSpPr>
          <p:cNvPr id="170" name="Google Shape;170;p26"/>
          <p:cNvSpPr txBox="1">
            <a:spLocks noGrp="1"/>
          </p:cNvSpPr>
          <p:nvPr>
            <p:ph type="ctrTitle" idx="3"/>
          </p:nvPr>
        </p:nvSpPr>
        <p:spPr>
          <a:xfrm flipH="1">
            <a:off x="4851150" y="2606423"/>
            <a:ext cx="1037100" cy="32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NEPTUNE</a:t>
            </a:r>
            <a:endParaRPr>
              <a:solidFill>
                <a:schemeClr val="lt1"/>
              </a:solidFill>
            </a:endParaRPr>
          </a:p>
        </p:txBody>
      </p:sp>
      <p:sp>
        <p:nvSpPr>
          <p:cNvPr id="171" name="Google Shape;171;p26"/>
          <p:cNvSpPr txBox="1">
            <a:spLocks noGrp="1"/>
          </p:cNvSpPr>
          <p:nvPr>
            <p:ph type="subTitle" idx="4"/>
          </p:nvPr>
        </p:nvSpPr>
        <p:spPr>
          <a:xfrm flipH="1">
            <a:off x="4620550" y="2815693"/>
            <a:ext cx="1498200" cy="9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Neptune is the farthest planet from the Sun, the fourth-largest in our Solar System and also the densest</a:t>
            </a:r>
            <a:endParaRPr>
              <a:solidFill>
                <a:schemeClr val="lt1"/>
              </a:solidFill>
            </a:endParaRPr>
          </a:p>
          <a:p>
            <a:pPr marL="0" lvl="0" indent="0" algn="l" rtl="0">
              <a:spcBef>
                <a:spcPts val="0"/>
              </a:spcBef>
              <a:spcAft>
                <a:spcPts val="0"/>
              </a:spcAft>
              <a:buNone/>
            </a:pPr>
            <a:endParaRPr>
              <a:solidFill>
                <a:schemeClr val="lt1"/>
              </a:solidFill>
            </a:endParaRPr>
          </a:p>
        </p:txBody>
      </p:sp>
      <p:sp>
        <p:nvSpPr>
          <p:cNvPr id="176" name="Google Shape;176;p26"/>
          <p:cNvSpPr/>
          <p:nvPr/>
        </p:nvSpPr>
        <p:spPr>
          <a:xfrm rot="5400000">
            <a:off x="7282972" y="-391616"/>
            <a:ext cx="3262631" cy="1970235"/>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 name="Google Shape;234;p33">
            <a:extLst>
              <a:ext uri="{FF2B5EF4-FFF2-40B4-BE49-F238E27FC236}">
                <a16:creationId xmlns:a16="http://schemas.microsoft.com/office/drawing/2014/main" id="{9E4C0694-0CC5-1C46-AA68-C6D21791B560}"/>
              </a:ext>
            </a:extLst>
          </p:cNvPr>
          <p:cNvCxnSpPr>
            <a:cxnSpLocks/>
          </p:cNvCxnSpPr>
          <p:nvPr/>
        </p:nvCxnSpPr>
        <p:spPr>
          <a:xfrm>
            <a:off x="574158" y="902698"/>
            <a:ext cx="6659028" cy="0"/>
          </a:xfrm>
          <a:prstGeom prst="straightConnector1">
            <a:avLst/>
          </a:prstGeom>
          <a:noFill/>
          <a:ln w="38100" cap="flat" cmpd="sng">
            <a:solidFill>
              <a:srgbClr val="368E7B"/>
            </a:solidFill>
            <a:prstDash val="solid"/>
            <a:round/>
            <a:headEnd type="none" w="med" len="med"/>
            <a:tailEnd type="none" w="med" len="med"/>
          </a:ln>
        </p:spPr>
      </p:cxnSp>
      <p:grpSp>
        <p:nvGrpSpPr>
          <p:cNvPr id="12" name="Google Shape;4653;p49">
            <a:extLst>
              <a:ext uri="{FF2B5EF4-FFF2-40B4-BE49-F238E27FC236}">
                <a16:creationId xmlns:a16="http://schemas.microsoft.com/office/drawing/2014/main" id="{775866D3-D24A-9740-BC6D-824F3BC0FAFA}"/>
              </a:ext>
            </a:extLst>
          </p:cNvPr>
          <p:cNvGrpSpPr/>
          <p:nvPr/>
        </p:nvGrpSpPr>
        <p:grpSpPr>
          <a:xfrm>
            <a:off x="778037" y="443234"/>
            <a:ext cx="350302" cy="348568"/>
            <a:chOff x="-62151950" y="4111775"/>
            <a:chExt cx="318225" cy="316650"/>
          </a:xfrm>
          <a:solidFill>
            <a:srgbClr val="074945"/>
          </a:solidFill>
        </p:grpSpPr>
        <p:sp>
          <p:nvSpPr>
            <p:cNvPr id="13" name="Google Shape;4654;p49">
              <a:extLst>
                <a:ext uri="{FF2B5EF4-FFF2-40B4-BE49-F238E27FC236}">
                  <a16:creationId xmlns:a16="http://schemas.microsoft.com/office/drawing/2014/main" id="{BA081BF6-B79A-CF4E-A491-E1A380276161}"/>
                </a:ext>
              </a:extLst>
            </p:cNvPr>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655;p49">
              <a:extLst>
                <a:ext uri="{FF2B5EF4-FFF2-40B4-BE49-F238E27FC236}">
                  <a16:creationId xmlns:a16="http://schemas.microsoft.com/office/drawing/2014/main" id="{68D1B21E-FD45-194B-B2F1-5812B3158FE5}"/>
                </a:ext>
              </a:extLst>
            </p:cNvPr>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656;p49">
              <a:extLst>
                <a:ext uri="{FF2B5EF4-FFF2-40B4-BE49-F238E27FC236}">
                  <a16:creationId xmlns:a16="http://schemas.microsoft.com/office/drawing/2014/main" id="{021B9652-7C5B-EA4B-9831-1E0DFD2CA385}"/>
                </a:ext>
              </a:extLst>
            </p:cNvPr>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657;p49">
              <a:extLst>
                <a:ext uri="{FF2B5EF4-FFF2-40B4-BE49-F238E27FC236}">
                  <a16:creationId xmlns:a16="http://schemas.microsoft.com/office/drawing/2014/main" id="{6F763F30-6D0D-6049-B3C6-5D55C03E74CA}"/>
                </a:ext>
              </a:extLst>
            </p:cNvPr>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94;p28">
            <a:extLst>
              <a:ext uri="{FF2B5EF4-FFF2-40B4-BE49-F238E27FC236}">
                <a16:creationId xmlns:a16="http://schemas.microsoft.com/office/drawing/2014/main" id="{027808C1-7888-3645-84FC-9A9E3D4F3BD5}"/>
              </a:ext>
            </a:extLst>
          </p:cNvPr>
          <p:cNvSpPr txBox="1">
            <a:spLocks/>
          </p:cNvSpPr>
          <p:nvPr/>
        </p:nvSpPr>
        <p:spPr>
          <a:xfrm>
            <a:off x="674411" y="1142673"/>
            <a:ext cx="6906767" cy="40152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1pPr>
            <a:lvl2pPr marL="914400" marR="0" lvl="1"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2pPr>
            <a:lvl3pPr marL="1371600" marR="0" lvl="2"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3pPr>
            <a:lvl4pPr marL="1828800" marR="0" lvl="3"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4pPr>
            <a:lvl5pPr marL="2286000" marR="0" lvl="4"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5pPr>
            <a:lvl6pPr marL="2743200" marR="0" lvl="5"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6pPr>
            <a:lvl7pPr marL="3200400" marR="0" lvl="6"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7pPr>
            <a:lvl8pPr marL="3657600" marR="0" lvl="7"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8pPr>
            <a:lvl9pPr marL="4114800" marR="0" lvl="8"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9pPr>
          </a:lstStyle>
          <a:p>
            <a:pPr algn="just">
              <a:lnSpc>
                <a:spcPct val="150000"/>
              </a:lnSpc>
            </a:pPr>
            <a:r>
              <a:rPr lang="en-US" sz="1600" dirty="0">
                <a:solidFill>
                  <a:schemeClr val="bg1">
                    <a:lumMod val="10000"/>
                  </a:schemeClr>
                </a:solidFill>
              </a:rPr>
              <a:t>In the </a:t>
            </a:r>
            <a:r>
              <a:rPr lang="en-US" sz="1600" b="1" dirty="0">
                <a:solidFill>
                  <a:schemeClr val="bg1">
                    <a:lumMod val="10000"/>
                  </a:schemeClr>
                </a:solidFill>
              </a:rPr>
              <a:t>Naïve Bayes  </a:t>
            </a:r>
            <a:r>
              <a:rPr lang="en-US" sz="1600" dirty="0">
                <a:solidFill>
                  <a:schemeClr val="bg1">
                    <a:lumMod val="10000"/>
                  </a:schemeClr>
                </a:solidFill>
              </a:rPr>
              <a:t>model we used  Bernoulli for discrete data, where target</a:t>
            </a:r>
          </a:p>
          <a:p>
            <a:pPr algn="just">
              <a:lnSpc>
                <a:spcPct val="150000"/>
              </a:lnSpc>
            </a:pPr>
            <a:r>
              <a:rPr lang="en-US" sz="1600" dirty="0">
                <a:solidFill>
                  <a:schemeClr val="bg1">
                    <a:lumMod val="10000"/>
                  </a:schemeClr>
                </a:solidFill>
              </a:rPr>
              <a:t>feature are only in binary form. It assumes that the presence of a particular</a:t>
            </a:r>
          </a:p>
          <a:p>
            <a:pPr algn="just">
              <a:lnSpc>
                <a:spcPct val="150000"/>
              </a:lnSpc>
            </a:pPr>
            <a:r>
              <a:rPr lang="en-US" sz="1600" dirty="0">
                <a:solidFill>
                  <a:schemeClr val="bg1">
                    <a:lumMod val="10000"/>
                  </a:schemeClr>
                </a:solidFill>
              </a:rPr>
              <a:t>feature in a class is unrelated to the presence of any other feature.</a:t>
            </a:r>
          </a:p>
        </p:txBody>
      </p:sp>
      <p:sp>
        <p:nvSpPr>
          <p:cNvPr id="21" name="TextBox 20">
            <a:extLst>
              <a:ext uri="{FF2B5EF4-FFF2-40B4-BE49-F238E27FC236}">
                <a16:creationId xmlns:a16="http://schemas.microsoft.com/office/drawing/2014/main" id="{1B31D00B-FB55-274B-AEB2-96353EF16D3D}"/>
              </a:ext>
            </a:extLst>
          </p:cNvPr>
          <p:cNvSpPr txBox="1"/>
          <p:nvPr/>
        </p:nvSpPr>
        <p:spPr>
          <a:xfrm>
            <a:off x="839245" y="3348704"/>
            <a:ext cx="5050220" cy="1386000"/>
          </a:xfrm>
          <a:prstGeom prst="rect">
            <a:avLst/>
          </a:prstGeom>
          <a:solidFill>
            <a:schemeClr val="bg1">
              <a:lumMod val="10000"/>
            </a:schemeClr>
          </a:solidFill>
        </p:spPr>
        <p:txBody>
          <a:bodyPr wrap="square">
            <a:spAutoFit/>
          </a:bodyPr>
          <a:lstStyle/>
          <a:p>
            <a:r>
              <a:rPr lang="en-US" b="0" dirty="0">
                <a:solidFill>
                  <a:srgbClr val="6AA94F"/>
                </a:solidFill>
                <a:effectLst/>
                <a:latin typeface="Courier New" panose="02070309020205020404" pitchFamily="49" charset="0"/>
              </a:rPr>
              <a:t>#construct naive bayes </a:t>
            </a:r>
            <a:r>
              <a:rPr lang="en-US" b="0" dirty="0" err="1">
                <a:solidFill>
                  <a:srgbClr val="6AA94F"/>
                </a:solidFill>
                <a:effectLst/>
                <a:latin typeface="Courier New" panose="02070309020205020404" pitchFamily="49" charset="0"/>
              </a:rPr>
              <a:t>BernoulliNB</a:t>
            </a:r>
            <a:r>
              <a:rPr lang="en-US" b="0" dirty="0">
                <a:solidFill>
                  <a:srgbClr val="6AA94F"/>
                </a:solidFill>
                <a:effectLst/>
                <a:latin typeface="Courier New" panose="02070309020205020404" pitchFamily="49" charset="0"/>
              </a:rPr>
              <a:t> classifier</a:t>
            </a:r>
            <a:endParaRPr lang="en-US" b="0" dirty="0">
              <a:solidFill>
                <a:srgbClr val="D4D4D4"/>
              </a:solidFill>
              <a:effectLst/>
              <a:latin typeface="Courier New" panose="02070309020205020404" pitchFamily="49" charset="0"/>
            </a:endParaRPr>
          </a:p>
          <a:p>
            <a:r>
              <a:rPr lang="en-US" b="0" dirty="0">
                <a:solidFill>
                  <a:srgbClr val="C586C0"/>
                </a:solidFill>
                <a:effectLst/>
                <a:latin typeface="Courier New" panose="02070309020205020404" pitchFamily="49" charset="0"/>
              </a:rPr>
              <a:t>from</a:t>
            </a:r>
            <a:r>
              <a:rPr lang="en-US" b="0" dirty="0">
                <a:solidFill>
                  <a:srgbClr val="D4D4D4"/>
                </a:solidFill>
                <a:effectLst/>
                <a:latin typeface="Courier New" panose="02070309020205020404" pitchFamily="49" charset="0"/>
              </a:rPr>
              <a:t> </a:t>
            </a:r>
            <a:r>
              <a:rPr lang="en-US" b="0" dirty="0" err="1">
                <a:solidFill>
                  <a:srgbClr val="D4D4D4"/>
                </a:solidFill>
                <a:effectLst/>
                <a:latin typeface="Courier New" panose="02070309020205020404" pitchFamily="49" charset="0"/>
              </a:rPr>
              <a:t>sklearn.naive_bayes</a:t>
            </a:r>
            <a:r>
              <a:rPr lang="en-US" b="0" dirty="0">
                <a:solidFill>
                  <a:srgbClr val="D4D4D4"/>
                </a:solidFill>
                <a:effectLst/>
                <a:latin typeface="Courier New" panose="02070309020205020404" pitchFamily="49" charset="0"/>
              </a:rPr>
              <a:t> </a:t>
            </a:r>
            <a:r>
              <a:rPr lang="en-US" b="0" dirty="0">
                <a:solidFill>
                  <a:srgbClr val="C586C0"/>
                </a:solidFill>
                <a:effectLst/>
                <a:latin typeface="Courier New" panose="02070309020205020404" pitchFamily="49" charset="0"/>
              </a:rPr>
              <a:t>import</a:t>
            </a:r>
            <a:r>
              <a:rPr lang="en-US" b="0" dirty="0">
                <a:solidFill>
                  <a:srgbClr val="D4D4D4"/>
                </a:solidFill>
                <a:effectLst/>
                <a:latin typeface="Courier New" panose="02070309020205020404" pitchFamily="49" charset="0"/>
              </a:rPr>
              <a:t> </a:t>
            </a:r>
            <a:r>
              <a:rPr lang="en-US" b="0" dirty="0" err="1">
                <a:solidFill>
                  <a:srgbClr val="D4D4D4"/>
                </a:solidFill>
                <a:effectLst/>
                <a:latin typeface="Courier New" panose="02070309020205020404" pitchFamily="49" charset="0"/>
              </a:rPr>
              <a:t>BernoulliNB</a:t>
            </a:r>
            <a:endParaRPr lang="en-US" b="0" dirty="0">
              <a:solidFill>
                <a:srgbClr val="D4D4D4"/>
              </a:solidFill>
              <a:effectLst/>
              <a:latin typeface="Courier New" panose="02070309020205020404" pitchFamily="49" charset="0"/>
            </a:endParaRPr>
          </a:p>
          <a:p>
            <a:br>
              <a:rPr lang="en-US" b="0" dirty="0">
                <a:solidFill>
                  <a:srgbClr val="D4D4D4"/>
                </a:solidFill>
                <a:effectLst/>
                <a:latin typeface="Courier New" panose="02070309020205020404" pitchFamily="49" charset="0"/>
              </a:rPr>
            </a:br>
            <a:r>
              <a:rPr lang="en-US" b="0" dirty="0" err="1">
                <a:solidFill>
                  <a:srgbClr val="D4D4D4"/>
                </a:solidFill>
                <a:effectLst/>
                <a:latin typeface="Courier New" panose="02070309020205020404" pitchFamily="49" charset="0"/>
              </a:rPr>
              <a:t>nb</a:t>
            </a:r>
            <a:r>
              <a:rPr lang="en-US" b="0" dirty="0">
                <a:solidFill>
                  <a:srgbClr val="D4D4D4"/>
                </a:solidFill>
                <a:effectLst/>
                <a:latin typeface="Courier New" panose="02070309020205020404" pitchFamily="49" charset="0"/>
              </a:rPr>
              <a:t> = </a:t>
            </a:r>
            <a:r>
              <a:rPr lang="en-US" b="0" dirty="0" err="1">
                <a:solidFill>
                  <a:srgbClr val="D4D4D4"/>
                </a:solidFill>
                <a:effectLst/>
                <a:latin typeface="Courier New" panose="02070309020205020404" pitchFamily="49" charset="0"/>
              </a:rPr>
              <a:t>BernoulliNB</a:t>
            </a:r>
            <a:r>
              <a:rPr lang="en-US" b="0" dirty="0">
                <a:solidFill>
                  <a:srgbClr val="DCDCDC"/>
                </a:solidFill>
                <a:effectLst/>
                <a:latin typeface="Courier New" panose="02070309020205020404" pitchFamily="49" charset="0"/>
              </a:rPr>
              <a:t>()</a:t>
            </a:r>
            <a:endParaRPr lang="en-US" b="0" dirty="0">
              <a:solidFill>
                <a:srgbClr val="D4D4D4"/>
              </a:solidFill>
              <a:effectLst/>
              <a:latin typeface="Courier New" panose="02070309020205020404" pitchFamily="49" charset="0"/>
            </a:endParaRPr>
          </a:p>
          <a:p>
            <a:r>
              <a:rPr lang="en-US" b="0" dirty="0" err="1">
                <a:solidFill>
                  <a:srgbClr val="D4D4D4"/>
                </a:solidFill>
                <a:effectLst/>
                <a:latin typeface="Courier New" panose="02070309020205020404" pitchFamily="49" charset="0"/>
              </a:rPr>
              <a:t>nb.fit</a:t>
            </a:r>
            <a:r>
              <a:rPr lang="en-US" b="0" dirty="0">
                <a:solidFill>
                  <a:srgbClr val="DCDCDC"/>
                </a:solidFill>
                <a:effectLst/>
                <a:latin typeface="Courier New" panose="02070309020205020404" pitchFamily="49" charset="0"/>
              </a:rPr>
              <a:t>(</a:t>
            </a:r>
            <a:r>
              <a:rPr lang="en-US" b="0" dirty="0" err="1">
                <a:solidFill>
                  <a:srgbClr val="D4D4D4"/>
                </a:solidFill>
                <a:effectLst/>
                <a:latin typeface="Courier New" panose="02070309020205020404" pitchFamily="49" charset="0"/>
              </a:rPr>
              <a:t>X_train_scaled</a:t>
            </a:r>
            <a:r>
              <a:rPr lang="en-US" b="0" dirty="0">
                <a:solidFill>
                  <a:srgbClr val="DCDCDC"/>
                </a:solidFill>
                <a:effectLst/>
                <a:latin typeface="Courier New" panose="02070309020205020404" pitchFamily="49" charset="0"/>
              </a:rPr>
              <a:t>,</a:t>
            </a:r>
            <a:r>
              <a:rPr lang="en-US" b="0" dirty="0">
                <a:solidFill>
                  <a:srgbClr val="D4D4D4"/>
                </a:solidFill>
                <a:effectLst/>
                <a:latin typeface="Courier New" panose="02070309020205020404" pitchFamily="49" charset="0"/>
              </a:rPr>
              <a:t> </a:t>
            </a:r>
            <a:r>
              <a:rPr lang="en-US" b="0" dirty="0" err="1">
                <a:solidFill>
                  <a:srgbClr val="D4D4D4"/>
                </a:solidFill>
                <a:effectLst/>
                <a:latin typeface="Courier New" panose="02070309020205020404" pitchFamily="49" charset="0"/>
              </a:rPr>
              <a:t>y_train</a:t>
            </a:r>
            <a:r>
              <a:rPr lang="en-US" b="0" dirty="0">
                <a:solidFill>
                  <a:srgbClr val="DCDCDC"/>
                </a:solidFill>
                <a:effectLst/>
                <a:latin typeface="Courier New" panose="02070309020205020404" pitchFamily="49" charset="0"/>
              </a:rPr>
              <a:t>)</a:t>
            </a:r>
            <a:endParaRPr lang="en-US" b="0" dirty="0">
              <a:solidFill>
                <a:srgbClr val="D4D4D4"/>
              </a:solidFill>
              <a:effectLst/>
              <a:latin typeface="Courier New" panose="02070309020205020404" pitchFamily="49" charset="0"/>
            </a:endParaRPr>
          </a:p>
          <a:p>
            <a:r>
              <a:rPr lang="en-US" b="0" dirty="0" err="1">
                <a:solidFill>
                  <a:srgbClr val="D4D4D4"/>
                </a:solidFill>
                <a:effectLst/>
                <a:latin typeface="Courier New" panose="02070309020205020404" pitchFamily="49" charset="0"/>
              </a:rPr>
              <a:t>nb.score</a:t>
            </a:r>
            <a:r>
              <a:rPr lang="en-US" b="0" dirty="0">
                <a:solidFill>
                  <a:srgbClr val="DCDCDC"/>
                </a:solidFill>
                <a:effectLst/>
                <a:latin typeface="Courier New" panose="02070309020205020404" pitchFamily="49" charset="0"/>
              </a:rPr>
              <a:t>(</a:t>
            </a:r>
            <a:r>
              <a:rPr lang="en-US" b="0" dirty="0" err="1">
                <a:solidFill>
                  <a:srgbClr val="D4D4D4"/>
                </a:solidFill>
                <a:effectLst/>
                <a:latin typeface="Courier New" panose="02070309020205020404" pitchFamily="49" charset="0"/>
              </a:rPr>
              <a:t>x_test</a:t>
            </a:r>
            <a:r>
              <a:rPr lang="en-US" b="0" dirty="0">
                <a:solidFill>
                  <a:srgbClr val="DCDCDC"/>
                </a:solidFill>
                <a:effectLst/>
                <a:latin typeface="Courier New" panose="02070309020205020404" pitchFamily="49" charset="0"/>
              </a:rPr>
              <a:t>,</a:t>
            </a:r>
            <a:r>
              <a:rPr lang="en-US" b="0" dirty="0">
                <a:solidFill>
                  <a:srgbClr val="D4D4D4"/>
                </a:solidFill>
                <a:effectLst/>
                <a:latin typeface="Courier New" panose="02070309020205020404" pitchFamily="49" charset="0"/>
              </a:rPr>
              <a:t> </a:t>
            </a:r>
            <a:r>
              <a:rPr lang="en-US" b="0" dirty="0" err="1">
                <a:solidFill>
                  <a:srgbClr val="D4D4D4"/>
                </a:solidFill>
                <a:effectLst/>
                <a:latin typeface="Courier New" panose="02070309020205020404" pitchFamily="49" charset="0"/>
              </a:rPr>
              <a:t>y_test</a:t>
            </a:r>
            <a:r>
              <a:rPr lang="en-US" b="0" dirty="0">
                <a:solidFill>
                  <a:srgbClr val="DCDCDC"/>
                </a:solidFill>
                <a:effectLst/>
                <a:latin typeface="Courier New" panose="02070309020205020404" pitchFamily="49" charset="0"/>
              </a:rPr>
              <a:t>)</a:t>
            </a:r>
            <a:endParaRPr lang="en-US" b="0" dirty="0">
              <a:solidFill>
                <a:srgbClr val="D4D4D4"/>
              </a:solidFill>
              <a:effectLst/>
              <a:latin typeface="Courier New" panose="02070309020205020404" pitchFamily="49" charset="0"/>
            </a:endParaRPr>
          </a:p>
        </p:txBody>
      </p:sp>
      <p:pic>
        <p:nvPicPr>
          <p:cNvPr id="11268" name="Picture 4">
            <a:extLst>
              <a:ext uri="{FF2B5EF4-FFF2-40B4-BE49-F238E27FC236}">
                <a16:creationId xmlns:a16="http://schemas.microsoft.com/office/drawing/2014/main" id="{37443DA1-23B7-1B4F-B45D-B88B3E96C1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7387" y="2936513"/>
            <a:ext cx="2685600" cy="189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0409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6"/>
          <p:cNvSpPr/>
          <p:nvPr/>
        </p:nvSpPr>
        <p:spPr>
          <a:xfrm rot="-4500033">
            <a:off x="-1273432" y="3070398"/>
            <a:ext cx="3262617" cy="1970242"/>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6"/>
          <p:cNvSpPr txBox="1">
            <a:spLocks noGrp="1"/>
          </p:cNvSpPr>
          <p:nvPr>
            <p:ph type="ctrTitle"/>
          </p:nvPr>
        </p:nvSpPr>
        <p:spPr>
          <a:xfrm>
            <a:off x="1118616" y="431061"/>
            <a:ext cx="4742122" cy="689100"/>
          </a:xfrm>
          <a:prstGeom prst="rect">
            <a:avLst/>
          </a:prstGeom>
        </p:spPr>
        <p:txBody>
          <a:bodyPr spcFirstLastPara="1" wrap="square" lIns="91425" tIns="91425" rIns="91425" bIns="91425" anchor="t" anchorCtr="0">
            <a:noAutofit/>
          </a:bodyPr>
          <a:lstStyle/>
          <a:p>
            <a:pPr algn="l"/>
            <a:r>
              <a:rPr lang="en-US" sz="2400" b="1" dirty="0"/>
              <a:t>Random Forest Classifier</a:t>
            </a:r>
            <a:br>
              <a:rPr lang="en-US" sz="2400" b="1" dirty="0"/>
            </a:br>
            <a:endParaRPr lang="en-US" sz="2400" b="1" dirty="0"/>
          </a:p>
        </p:txBody>
      </p:sp>
      <p:sp>
        <p:nvSpPr>
          <p:cNvPr id="168" name="Google Shape;168;p26"/>
          <p:cNvSpPr txBox="1">
            <a:spLocks noGrp="1"/>
          </p:cNvSpPr>
          <p:nvPr>
            <p:ph type="ctrTitle" idx="2"/>
          </p:nvPr>
        </p:nvSpPr>
        <p:spPr>
          <a:xfrm flipH="1">
            <a:off x="1663075" y="2606298"/>
            <a:ext cx="1037100" cy="32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SATURN</a:t>
            </a:r>
            <a:endParaRPr>
              <a:solidFill>
                <a:schemeClr val="lt1"/>
              </a:solidFill>
            </a:endParaRPr>
          </a:p>
        </p:txBody>
      </p:sp>
      <p:sp>
        <p:nvSpPr>
          <p:cNvPr id="169" name="Google Shape;169;p26"/>
          <p:cNvSpPr txBox="1">
            <a:spLocks noGrp="1"/>
          </p:cNvSpPr>
          <p:nvPr>
            <p:ph type="subTitle" idx="1"/>
          </p:nvPr>
        </p:nvSpPr>
        <p:spPr>
          <a:xfrm flipH="1">
            <a:off x="1432475" y="2815693"/>
            <a:ext cx="1498200" cy="9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Saturn is the ringed one. It’s a gas giant, composed of hydrogen and helium. It’s named after the Roman god of agriculture</a:t>
            </a:r>
            <a:endParaRPr>
              <a:solidFill>
                <a:schemeClr val="lt1"/>
              </a:solidFill>
            </a:endParaRPr>
          </a:p>
          <a:p>
            <a:pPr marL="0" lvl="0" indent="0" algn="ctr" rtl="0">
              <a:spcBef>
                <a:spcPts val="0"/>
              </a:spcBef>
              <a:spcAft>
                <a:spcPts val="0"/>
              </a:spcAft>
              <a:buNone/>
            </a:pPr>
            <a:endParaRPr>
              <a:solidFill>
                <a:schemeClr val="lt1"/>
              </a:solidFill>
            </a:endParaRPr>
          </a:p>
          <a:p>
            <a:pPr marL="0" lvl="0" indent="0" algn="ctr" rtl="0">
              <a:spcBef>
                <a:spcPts val="0"/>
              </a:spcBef>
              <a:spcAft>
                <a:spcPts val="0"/>
              </a:spcAft>
              <a:buNone/>
            </a:pPr>
            <a:endParaRPr>
              <a:solidFill>
                <a:schemeClr val="lt1"/>
              </a:solidFill>
            </a:endParaRPr>
          </a:p>
        </p:txBody>
      </p:sp>
      <p:sp>
        <p:nvSpPr>
          <p:cNvPr id="170" name="Google Shape;170;p26"/>
          <p:cNvSpPr txBox="1">
            <a:spLocks noGrp="1"/>
          </p:cNvSpPr>
          <p:nvPr>
            <p:ph type="ctrTitle" idx="3"/>
          </p:nvPr>
        </p:nvSpPr>
        <p:spPr>
          <a:xfrm flipH="1">
            <a:off x="4851150" y="2606423"/>
            <a:ext cx="1037100" cy="32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NEPTUNE</a:t>
            </a:r>
            <a:endParaRPr>
              <a:solidFill>
                <a:schemeClr val="lt1"/>
              </a:solidFill>
            </a:endParaRPr>
          </a:p>
        </p:txBody>
      </p:sp>
      <p:sp>
        <p:nvSpPr>
          <p:cNvPr id="171" name="Google Shape;171;p26"/>
          <p:cNvSpPr txBox="1">
            <a:spLocks noGrp="1"/>
          </p:cNvSpPr>
          <p:nvPr>
            <p:ph type="subTitle" idx="4"/>
          </p:nvPr>
        </p:nvSpPr>
        <p:spPr>
          <a:xfrm flipH="1">
            <a:off x="4620550" y="2815693"/>
            <a:ext cx="1498200" cy="9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Neptune is the farthest planet from the Sun, the fourth-largest in our Solar System and also the densest</a:t>
            </a:r>
            <a:endParaRPr>
              <a:solidFill>
                <a:schemeClr val="lt1"/>
              </a:solidFill>
            </a:endParaRPr>
          </a:p>
          <a:p>
            <a:pPr marL="0" lvl="0" indent="0" algn="l" rtl="0">
              <a:spcBef>
                <a:spcPts val="0"/>
              </a:spcBef>
              <a:spcAft>
                <a:spcPts val="0"/>
              </a:spcAft>
              <a:buNone/>
            </a:pPr>
            <a:endParaRPr>
              <a:solidFill>
                <a:schemeClr val="lt1"/>
              </a:solidFill>
            </a:endParaRPr>
          </a:p>
        </p:txBody>
      </p:sp>
      <p:sp>
        <p:nvSpPr>
          <p:cNvPr id="176" name="Google Shape;176;p26"/>
          <p:cNvSpPr/>
          <p:nvPr/>
        </p:nvSpPr>
        <p:spPr>
          <a:xfrm rot="5400000">
            <a:off x="7282972" y="-391616"/>
            <a:ext cx="3262631" cy="1970235"/>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 name="Google Shape;234;p33">
            <a:extLst>
              <a:ext uri="{FF2B5EF4-FFF2-40B4-BE49-F238E27FC236}">
                <a16:creationId xmlns:a16="http://schemas.microsoft.com/office/drawing/2014/main" id="{9E4C0694-0CC5-1C46-AA68-C6D21791B560}"/>
              </a:ext>
            </a:extLst>
          </p:cNvPr>
          <p:cNvCxnSpPr>
            <a:cxnSpLocks/>
          </p:cNvCxnSpPr>
          <p:nvPr/>
        </p:nvCxnSpPr>
        <p:spPr>
          <a:xfrm>
            <a:off x="574158" y="902698"/>
            <a:ext cx="6659028" cy="0"/>
          </a:xfrm>
          <a:prstGeom prst="straightConnector1">
            <a:avLst/>
          </a:prstGeom>
          <a:noFill/>
          <a:ln w="38100" cap="flat" cmpd="sng">
            <a:solidFill>
              <a:srgbClr val="368E7B"/>
            </a:solidFill>
            <a:prstDash val="solid"/>
            <a:round/>
            <a:headEnd type="none" w="med" len="med"/>
            <a:tailEnd type="none" w="med" len="med"/>
          </a:ln>
        </p:spPr>
      </p:cxnSp>
      <p:grpSp>
        <p:nvGrpSpPr>
          <p:cNvPr id="12" name="Google Shape;4653;p49">
            <a:extLst>
              <a:ext uri="{FF2B5EF4-FFF2-40B4-BE49-F238E27FC236}">
                <a16:creationId xmlns:a16="http://schemas.microsoft.com/office/drawing/2014/main" id="{775866D3-D24A-9740-BC6D-824F3BC0FAFA}"/>
              </a:ext>
            </a:extLst>
          </p:cNvPr>
          <p:cNvGrpSpPr/>
          <p:nvPr/>
        </p:nvGrpSpPr>
        <p:grpSpPr>
          <a:xfrm>
            <a:off x="778037" y="443234"/>
            <a:ext cx="350302" cy="348568"/>
            <a:chOff x="-62151950" y="4111775"/>
            <a:chExt cx="318225" cy="316650"/>
          </a:xfrm>
          <a:solidFill>
            <a:srgbClr val="074945"/>
          </a:solidFill>
        </p:grpSpPr>
        <p:sp>
          <p:nvSpPr>
            <p:cNvPr id="13" name="Google Shape;4654;p49">
              <a:extLst>
                <a:ext uri="{FF2B5EF4-FFF2-40B4-BE49-F238E27FC236}">
                  <a16:creationId xmlns:a16="http://schemas.microsoft.com/office/drawing/2014/main" id="{BA081BF6-B79A-CF4E-A491-E1A380276161}"/>
                </a:ext>
              </a:extLst>
            </p:cNvPr>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655;p49">
              <a:extLst>
                <a:ext uri="{FF2B5EF4-FFF2-40B4-BE49-F238E27FC236}">
                  <a16:creationId xmlns:a16="http://schemas.microsoft.com/office/drawing/2014/main" id="{68D1B21E-FD45-194B-B2F1-5812B3158FE5}"/>
                </a:ext>
              </a:extLst>
            </p:cNvPr>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656;p49">
              <a:extLst>
                <a:ext uri="{FF2B5EF4-FFF2-40B4-BE49-F238E27FC236}">
                  <a16:creationId xmlns:a16="http://schemas.microsoft.com/office/drawing/2014/main" id="{021B9652-7C5B-EA4B-9831-1E0DFD2CA385}"/>
                </a:ext>
              </a:extLst>
            </p:cNvPr>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657;p49">
              <a:extLst>
                <a:ext uri="{FF2B5EF4-FFF2-40B4-BE49-F238E27FC236}">
                  <a16:creationId xmlns:a16="http://schemas.microsoft.com/office/drawing/2014/main" id="{6F763F30-6D0D-6049-B3C6-5D55C03E74CA}"/>
                </a:ext>
              </a:extLst>
            </p:cNvPr>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94;p28">
            <a:extLst>
              <a:ext uri="{FF2B5EF4-FFF2-40B4-BE49-F238E27FC236}">
                <a16:creationId xmlns:a16="http://schemas.microsoft.com/office/drawing/2014/main" id="{027808C1-7888-3645-84FC-9A9E3D4F3BD5}"/>
              </a:ext>
            </a:extLst>
          </p:cNvPr>
          <p:cNvSpPr txBox="1">
            <a:spLocks/>
          </p:cNvSpPr>
          <p:nvPr/>
        </p:nvSpPr>
        <p:spPr>
          <a:xfrm>
            <a:off x="674411" y="1142673"/>
            <a:ext cx="6906767" cy="40152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1pPr>
            <a:lvl2pPr marL="914400" marR="0" lvl="1"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2pPr>
            <a:lvl3pPr marL="1371600" marR="0" lvl="2"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3pPr>
            <a:lvl4pPr marL="1828800" marR="0" lvl="3"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4pPr>
            <a:lvl5pPr marL="2286000" marR="0" lvl="4"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5pPr>
            <a:lvl6pPr marL="2743200" marR="0" lvl="5"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6pPr>
            <a:lvl7pPr marL="3200400" marR="0" lvl="6"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7pPr>
            <a:lvl8pPr marL="3657600" marR="0" lvl="7"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8pPr>
            <a:lvl9pPr marL="4114800" marR="0" lvl="8"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9pPr>
          </a:lstStyle>
          <a:p>
            <a:pPr algn="l">
              <a:lnSpc>
                <a:spcPct val="150000"/>
              </a:lnSpc>
            </a:pPr>
            <a:r>
              <a:rPr lang="en-US" sz="1600" b="1" dirty="0">
                <a:solidFill>
                  <a:schemeClr val="bg1">
                    <a:lumMod val="10000"/>
                  </a:schemeClr>
                </a:solidFill>
              </a:rPr>
              <a:t>Random Forest </a:t>
            </a:r>
            <a:r>
              <a:rPr lang="en-US" sz="1600" dirty="0">
                <a:solidFill>
                  <a:schemeClr val="bg1">
                    <a:lumMod val="10000"/>
                  </a:schemeClr>
                </a:solidFill>
              </a:rPr>
              <a:t>is an ensemble model  that contains a number of decision trees</a:t>
            </a:r>
          </a:p>
          <a:p>
            <a:pPr algn="l">
              <a:lnSpc>
                <a:spcPct val="150000"/>
              </a:lnSpc>
            </a:pPr>
            <a:r>
              <a:rPr lang="en-US" sz="1600" dirty="0">
                <a:solidFill>
                  <a:schemeClr val="bg1">
                    <a:lumMod val="10000"/>
                  </a:schemeClr>
                </a:solidFill>
              </a:rPr>
              <a:t>it is  working in the  sequential way which is  Each individual model learns from</a:t>
            </a:r>
          </a:p>
          <a:p>
            <a:pPr algn="l">
              <a:lnSpc>
                <a:spcPct val="150000"/>
              </a:lnSpc>
            </a:pPr>
            <a:r>
              <a:rPr lang="en-US" sz="1600" dirty="0">
                <a:solidFill>
                  <a:schemeClr val="bg1">
                    <a:lumMod val="10000"/>
                  </a:schemeClr>
                </a:solidFill>
              </a:rPr>
              <a:t>mistakes made by the previous model .</a:t>
            </a:r>
          </a:p>
        </p:txBody>
      </p:sp>
      <p:sp>
        <p:nvSpPr>
          <p:cNvPr id="19" name="TextBox 18">
            <a:extLst>
              <a:ext uri="{FF2B5EF4-FFF2-40B4-BE49-F238E27FC236}">
                <a16:creationId xmlns:a16="http://schemas.microsoft.com/office/drawing/2014/main" id="{59348A61-D459-2547-B979-472290555C5E}"/>
              </a:ext>
            </a:extLst>
          </p:cNvPr>
          <p:cNvSpPr txBox="1"/>
          <p:nvPr/>
        </p:nvSpPr>
        <p:spPr>
          <a:xfrm>
            <a:off x="838030" y="3315271"/>
            <a:ext cx="5050220" cy="1384995"/>
          </a:xfrm>
          <a:prstGeom prst="rect">
            <a:avLst/>
          </a:prstGeom>
          <a:solidFill>
            <a:schemeClr val="bg1">
              <a:lumMod val="10000"/>
            </a:schemeClr>
          </a:solidFill>
        </p:spPr>
        <p:txBody>
          <a:bodyPr wrap="square">
            <a:spAutoFit/>
          </a:bodyPr>
          <a:lstStyle/>
          <a:p>
            <a:r>
              <a:rPr lang="en-US" b="0" dirty="0">
                <a:solidFill>
                  <a:srgbClr val="6AA94F"/>
                </a:solidFill>
                <a:effectLst/>
                <a:latin typeface="Courier New" panose="02070309020205020404" pitchFamily="49" charset="0"/>
              </a:rPr>
              <a:t>#apply PCA</a:t>
            </a:r>
            <a:endParaRPr lang="en-US" b="0" dirty="0">
              <a:solidFill>
                <a:srgbClr val="D4D4D4"/>
              </a:solidFill>
              <a:effectLst/>
              <a:latin typeface="Courier New" panose="02070309020205020404" pitchFamily="49" charset="0"/>
            </a:endParaRPr>
          </a:p>
          <a:p>
            <a:r>
              <a:rPr lang="en-US" b="0" dirty="0">
                <a:solidFill>
                  <a:srgbClr val="C586C0"/>
                </a:solidFill>
                <a:effectLst/>
                <a:latin typeface="Courier New" panose="02070309020205020404" pitchFamily="49" charset="0"/>
              </a:rPr>
              <a:t>from</a:t>
            </a:r>
            <a:r>
              <a:rPr lang="en-US" b="0" dirty="0">
                <a:solidFill>
                  <a:srgbClr val="D4D4D4"/>
                </a:solidFill>
                <a:effectLst/>
                <a:latin typeface="Courier New" panose="02070309020205020404" pitchFamily="49" charset="0"/>
              </a:rPr>
              <a:t> </a:t>
            </a:r>
            <a:r>
              <a:rPr lang="en-US" b="0" dirty="0" err="1">
                <a:solidFill>
                  <a:srgbClr val="D4D4D4"/>
                </a:solidFill>
                <a:effectLst/>
                <a:latin typeface="Courier New" panose="02070309020205020404" pitchFamily="49" charset="0"/>
              </a:rPr>
              <a:t>sklearn.decomposition</a:t>
            </a:r>
            <a:r>
              <a:rPr lang="en-US" b="0" dirty="0">
                <a:solidFill>
                  <a:srgbClr val="D4D4D4"/>
                </a:solidFill>
                <a:effectLst/>
                <a:latin typeface="Courier New" panose="02070309020205020404" pitchFamily="49" charset="0"/>
              </a:rPr>
              <a:t> </a:t>
            </a:r>
            <a:r>
              <a:rPr lang="en-US" b="0" dirty="0">
                <a:solidFill>
                  <a:srgbClr val="C586C0"/>
                </a:solidFill>
                <a:effectLst/>
                <a:latin typeface="Courier New" panose="02070309020205020404" pitchFamily="49" charset="0"/>
              </a:rPr>
              <a:t>import</a:t>
            </a:r>
            <a:r>
              <a:rPr lang="en-US" b="0" dirty="0">
                <a:solidFill>
                  <a:srgbClr val="D4D4D4"/>
                </a:solidFill>
                <a:effectLst/>
                <a:latin typeface="Courier New" panose="02070309020205020404" pitchFamily="49" charset="0"/>
              </a:rPr>
              <a:t> PCA</a:t>
            </a:r>
          </a:p>
          <a:p>
            <a:r>
              <a:rPr lang="en-US" b="0" dirty="0" err="1">
                <a:solidFill>
                  <a:srgbClr val="D4D4D4"/>
                </a:solidFill>
                <a:effectLst/>
                <a:latin typeface="Courier New" panose="02070309020205020404" pitchFamily="49" charset="0"/>
              </a:rPr>
              <a:t>pca</a:t>
            </a:r>
            <a:r>
              <a:rPr lang="en-US" b="0" dirty="0">
                <a:solidFill>
                  <a:srgbClr val="D4D4D4"/>
                </a:solidFill>
                <a:effectLst/>
                <a:latin typeface="Courier New" panose="02070309020205020404" pitchFamily="49" charset="0"/>
              </a:rPr>
              <a:t> = PCA</a:t>
            </a:r>
            <a:r>
              <a:rPr lang="en-US" b="0" dirty="0">
                <a:solidFill>
                  <a:srgbClr val="DCDCDC"/>
                </a:solidFill>
                <a:effectLst/>
                <a:latin typeface="Courier New" panose="02070309020205020404" pitchFamily="49" charset="0"/>
              </a:rPr>
              <a:t>(</a:t>
            </a:r>
            <a:r>
              <a:rPr lang="en-US" b="0" dirty="0" err="1">
                <a:solidFill>
                  <a:srgbClr val="D4D4D4"/>
                </a:solidFill>
                <a:effectLst/>
                <a:latin typeface="Courier New" panose="02070309020205020404" pitchFamily="49" charset="0"/>
              </a:rPr>
              <a:t>n_components</a:t>
            </a:r>
            <a:r>
              <a:rPr lang="en-US" b="0" dirty="0">
                <a:solidFill>
                  <a:srgbClr val="D4D4D4"/>
                </a:solidFill>
                <a:effectLst/>
                <a:latin typeface="Courier New" panose="02070309020205020404" pitchFamily="49" charset="0"/>
              </a:rPr>
              <a:t> = </a:t>
            </a:r>
            <a:r>
              <a:rPr lang="en-US" b="0" dirty="0">
                <a:solidFill>
                  <a:srgbClr val="B5CEA8"/>
                </a:solidFill>
                <a:effectLst/>
                <a:latin typeface="Courier New" panose="02070309020205020404" pitchFamily="49" charset="0"/>
              </a:rPr>
              <a:t>2</a:t>
            </a:r>
            <a:r>
              <a:rPr lang="en-US" b="0" dirty="0">
                <a:solidFill>
                  <a:srgbClr val="DCDCDC"/>
                </a:solidFill>
                <a:effectLst/>
                <a:latin typeface="Courier New" panose="02070309020205020404" pitchFamily="49" charset="0"/>
              </a:rPr>
              <a:t>)</a:t>
            </a:r>
            <a:endParaRPr lang="en-US" b="0" dirty="0">
              <a:solidFill>
                <a:srgbClr val="D4D4D4"/>
              </a:solidFill>
              <a:effectLst/>
              <a:latin typeface="Courier New" panose="02070309020205020404" pitchFamily="49" charset="0"/>
            </a:endParaRPr>
          </a:p>
          <a:p>
            <a:r>
              <a:rPr lang="en-US" b="0" dirty="0" err="1">
                <a:solidFill>
                  <a:srgbClr val="D4D4D4"/>
                </a:solidFill>
                <a:effectLst/>
                <a:latin typeface="Courier New" panose="02070309020205020404" pitchFamily="49" charset="0"/>
              </a:rPr>
              <a:t>X_train</a:t>
            </a:r>
            <a:r>
              <a:rPr lang="en-US" b="0" dirty="0">
                <a:solidFill>
                  <a:srgbClr val="D4D4D4"/>
                </a:solidFill>
                <a:effectLst/>
                <a:latin typeface="Courier New" panose="02070309020205020404" pitchFamily="49" charset="0"/>
              </a:rPr>
              <a:t> = </a:t>
            </a:r>
            <a:r>
              <a:rPr lang="en-US" b="0" dirty="0" err="1">
                <a:solidFill>
                  <a:srgbClr val="D4D4D4"/>
                </a:solidFill>
                <a:effectLst/>
                <a:latin typeface="Courier New" panose="02070309020205020404" pitchFamily="49" charset="0"/>
              </a:rPr>
              <a:t>pca.fit_transform</a:t>
            </a:r>
            <a:r>
              <a:rPr lang="en-US" b="0" dirty="0">
                <a:solidFill>
                  <a:srgbClr val="DCDCDC"/>
                </a:solidFill>
                <a:effectLst/>
                <a:latin typeface="Courier New" panose="02070309020205020404" pitchFamily="49" charset="0"/>
              </a:rPr>
              <a:t>(</a:t>
            </a:r>
            <a:r>
              <a:rPr lang="en-US" b="0" dirty="0" err="1">
                <a:solidFill>
                  <a:srgbClr val="D4D4D4"/>
                </a:solidFill>
                <a:effectLst/>
                <a:latin typeface="Courier New" panose="02070309020205020404" pitchFamily="49" charset="0"/>
              </a:rPr>
              <a:t>X_train_scaled</a:t>
            </a:r>
            <a:r>
              <a:rPr lang="en-US" b="0" dirty="0">
                <a:solidFill>
                  <a:srgbClr val="DCDCDC"/>
                </a:solidFill>
                <a:effectLst/>
                <a:latin typeface="Courier New" panose="02070309020205020404" pitchFamily="49" charset="0"/>
              </a:rPr>
              <a:t>)</a:t>
            </a:r>
            <a:endParaRPr lang="en-US" b="0" dirty="0">
              <a:solidFill>
                <a:srgbClr val="D4D4D4"/>
              </a:solidFill>
              <a:effectLst/>
              <a:latin typeface="Courier New" panose="02070309020205020404" pitchFamily="49" charset="0"/>
            </a:endParaRPr>
          </a:p>
          <a:p>
            <a:r>
              <a:rPr lang="en-US" b="0" dirty="0" err="1">
                <a:solidFill>
                  <a:srgbClr val="D4D4D4"/>
                </a:solidFill>
                <a:effectLst/>
                <a:latin typeface="Courier New" panose="02070309020205020404" pitchFamily="49" charset="0"/>
              </a:rPr>
              <a:t>X_test</a:t>
            </a:r>
            <a:r>
              <a:rPr lang="en-US" b="0" dirty="0">
                <a:solidFill>
                  <a:srgbClr val="D4D4D4"/>
                </a:solidFill>
                <a:effectLst/>
                <a:latin typeface="Courier New" panose="02070309020205020404" pitchFamily="49" charset="0"/>
              </a:rPr>
              <a:t> = </a:t>
            </a:r>
            <a:r>
              <a:rPr lang="en-US" b="0" dirty="0" err="1">
                <a:solidFill>
                  <a:srgbClr val="D4D4D4"/>
                </a:solidFill>
                <a:effectLst/>
                <a:latin typeface="Courier New" panose="02070309020205020404" pitchFamily="49" charset="0"/>
              </a:rPr>
              <a:t>pca.transform</a:t>
            </a:r>
            <a:r>
              <a:rPr lang="en-US" b="0" dirty="0">
                <a:solidFill>
                  <a:srgbClr val="DCDCDC"/>
                </a:solidFill>
                <a:effectLst/>
                <a:latin typeface="Courier New" panose="02070309020205020404" pitchFamily="49" charset="0"/>
              </a:rPr>
              <a:t>(</a:t>
            </a:r>
            <a:r>
              <a:rPr lang="en-US" b="0" dirty="0" err="1">
                <a:solidFill>
                  <a:srgbClr val="D4D4D4"/>
                </a:solidFill>
                <a:effectLst/>
                <a:latin typeface="Courier New" panose="02070309020205020404" pitchFamily="49" charset="0"/>
              </a:rPr>
              <a:t>X_test_scaled</a:t>
            </a:r>
            <a:r>
              <a:rPr lang="en-US" b="0" dirty="0">
                <a:solidFill>
                  <a:srgbClr val="DCDCDC"/>
                </a:solidFill>
                <a:effectLst/>
                <a:latin typeface="Courier New" panose="02070309020205020404" pitchFamily="49" charset="0"/>
              </a:rPr>
              <a:t>)</a:t>
            </a:r>
            <a:endParaRPr lang="en-US" b="0" dirty="0">
              <a:solidFill>
                <a:srgbClr val="D4D4D4"/>
              </a:solidFill>
              <a:effectLst/>
              <a:latin typeface="Courier New" panose="02070309020205020404" pitchFamily="49" charset="0"/>
            </a:endParaRPr>
          </a:p>
          <a:p>
            <a:r>
              <a:rPr lang="en-US" b="0" dirty="0" err="1">
                <a:solidFill>
                  <a:srgbClr val="D4D4D4"/>
                </a:solidFill>
                <a:effectLst/>
                <a:latin typeface="Courier New" panose="02070309020205020404" pitchFamily="49" charset="0"/>
              </a:rPr>
              <a:t>X_train.shape</a:t>
            </a:r>
            <a:endParaRPr lang="en-US" b="0" dirty="0">
              <a:solidFill>
                <a:srgbClr val="D4D4D4"/>
              </a:solidFill>
              <a:effectLst/>
              <a:latin typeface="Courier New" panose="02070309020205020404" pitchFamily="49" charset="0"/>
            </a:endParaRPr>
          </a:p>
        </p:txBody>
      </p:sp>
      <p:pic>
        <p:nvPicPr>
          <p:cNvPr id="13316" name="Picture 4">
            <a:extLst>
              <a:ext uri="{FF2B5EF4-FFF2-40B4-BE49-F238E27FC236}">
                <a16:creationId xmlns:a16="http://schemas.microsoft.com/office/drawing/2014/main" id="{778F812F-717F-6542-898F-A3210C5132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8750" y="3048663"/>
            <a:ext cx="2684501" cy="189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4950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6"/>
          <p:cNvSpPr/>
          <p:nvPr/>
        </p:nvSpPr>
        <p:spPr>
          <a:xfrm rot="-4500033">
            <a:off x="-1273432" y="3070398"/>
            <a:ext cx="3262617" cy="1970242"/>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6"/>
          <p:cNvSpPr txBox="1">
            <a:spLocks noGrp="1"/>
          </p:cNvSpPr>
          <p:nvPr>
            <p:ph type="ctrTitle"/>
          </p:nvPr>
        </p:nvSpPr>
        <p:spPr>
          <a:xfrm>
            <a:off x="1118616" y="431061"/>
            <a:ext cx="5597494" cy="689100"/>
          </a:xfrm>
          <a:prstGeom prst="rect">
            <a:avLst/>
          </a:prstGeom>
        </p:spPr>
        <p:txBody>
          <a:bodyPr spcFirstLastPara="1" wrap="square" lIns="91425" tIns="91425" rIns="91425" bIns="91425" anchor="t" anchorCtr="0">
            <a:noAutofit/>
          </a:bodyPr>
          <a:lstStyle/>
          <a:p>
            <a:pPr algn="l"/>
            <a:r>
              <a:rPr lang="en-US" sz="2400" b="1" dirty="0"/>
              <a:t>Compare Between Classifier Models</a:t>
            </a:r>
            <a:br>
              <a:rPr lang="en-US" sz="2400" dirty="0">
                <a:solidFill>
                  <a:schemeClr val="bg1">
                    <a:lumMod val="10000"/>
                  </a:schemeClr>
                </a:solidFill>
              </a:rPr>
            </a:br>
            <a:endParaRPr lang="en-US" sz="2400" b="1" dirty="0"/>
          </a:p>
        </p:txBody>
      </p:sp>
      <p:sp>
        <p:nvSpPr>
          <p:cNvPr id="168" name="Google Shape;168;p26"/>
          <p:cNvSpPr txBox="1">
            <a:spLocks noGrp="1"/>
          </p:cNvSpPr>
          <p:nvPr>
            <p:ph type="ctrTitle" idx="2"/>
          </p:nvPr>
        </p:nvSpPr>
        <p:spPr>
          <a:xfrm flipH="1">
            <a:off x="1663075" y="2606298"/>
            <a:ext cx="1037100" cy="32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SATURN</a:t>
            </a:r>
            <a:endParaRPr>
              <a:solidFill>
                <a:schemeClr val="lt1"/>
              </a:solidFill>
            </a:endParaRPr>
          </a:p>
        </p:txBody>
      </p:sp>
      <p:sp>
        <p:nvSpPr>
          <p:cNvPr id="169" name="Google Shape;169;p26"/>
          <p:cNvSpPr txBox="1">
            <a:spLocks noGrp="1"/>
          </p:cNvSpPr>
          <p:nvPr>
            <p:ph type="subTitle" idx="1"/>
          </p:nvPr>
        </p:nvSpPr>
        <p:spPr>
          <a:xfrm flipH="1">
            <a:off x="1432475" y="2815693"/>
            <a:ext cx="1498200" cy="9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Saturn is the ringed one. It’s a gas giant, composed of hydrogen and helium. It’s named after the Roman god of agriculture</a:t>
            </a:r>
            <a:endParaRPr>
              <a:solidFill>
                <a:schemeClr val="lt1"/>
              </a:solidFill>
            </a:endParaRPr>
          </a:p>
          <a:p>
            <a:pPr marL="0" lvl="0" indent="0" algn="ctr" rtl="0">
              <a:spcBef>
                <a:spcPts val="0"/>
              </a:spcBef>
              <a:spcAft>
                <a:spcPts val="0"/>
              </a:spcAft>
              <a:buNone/>
            </a:pPr>
            <a:endParaRPr>
              <a:solidFill>
                <a:schemeClr val="lt1"/>
              </a:solidFill>
            </a:endParaRPr>
          </a:p>
          <a:p>
            <a:pPr marL="0" lvl="0" indent="0" algn="ctr" rtl="0">
              <a:spcBef>
                <a:spcPts val="0"/>
              </a:spcBef>
              <a:spcAft>
                <a:spcPts val="0"/>
              </a:spcAft>
              <a:buNone/>
            </a:pPr>
            <a:endParaRPr>
              <a:solidFill>
                <a:schemeClr val="lt1"/>
              </a:solidFill>
            </a:endParaRPr>
          </a:p>
        </p:txBody>
      </p:sp>
      <p:sp>
        <p:nvSpPr>
          <p:cNvPr id="170" name="Google Shape;170;p26"/>
          <p:cNvSpPr txBox="1">
            <a:spLocks noGrp="1"/>
          </p:cNvSpPr>
          <p:nvPr>
            <p:ph type="ctrTitle" idx="3"/>
          </p:nvPr>
        </p:nvSpPr>
        <p:spPr>
          <a:xfrm flipH="1">
            <a:off x="4851150" y="2606423"/>
            <a:ext cx="1037100" cy="32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NEPTUNE</a:t>
            </a:r>
            <a:endParaRPr>
              <a:solidFill>
                <a:schemeClr val="lt1"/>
              </a:solidFill>
            </a:endParaRPr>
          </a:p>
        </p:txBody>
      </p:sp>
      <p:sp>
        <p:nvSpPr>
          <p:cNvPr id="171" name="Google Shape;171;p26"/>
          <p:cNvSpPr txBox="1">
            <a:spLocks noGrp="1"/>
          </p:cNvSpPr>
          <p:nvPr>
            <p:ph type="subTitle" idx="4"/>
          </p:nvPr>
        </p:nvSpPr>
        <p:spPr>
          <a:xfrm flipH="1">
            <a:off x="4620550" y="2815693"/>
            <a:ext cx="1498200" cy="9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Neptune is the farthest planet from the Sun, the fourth-largest in our Solar System and also the densest</a:t>
            </a:r>
            <a:endParaRPr>
              <a:solidFill>
                <a:schemeClr val="lt1"/>
              </a:solidFill>
            </a:endParaRPr>
          </a:p>
          <a:p>
            <a:pPr marL="0" lvl="0" indent="0" algn="l" rtl="0">
              <a:spcBef>
                <a:spcPts val="0"/>
              </a:spcBef>
              <a:spcAft>
                <a:spcPts val="0"/>
              </a:spcAft>
              <a:buNone/>
            </a:pPr>
            <a:endParaRPr>
              <a:solidFill>
                <a:schemeClr val="lt1"/>
              </a:solidFill>
            </a:endParaRPr>
          </a:p>
        </p:txBody>
      </p:sp>
      <p:sp>
        <p:nvSpPr>
          <p:cNvPr id="176" name="Google Shape;176;p26"/>
          <p:cNvSpPr/>
          <p:nvPr/>
        </p:nvSpPr>
        <p:spPr>
          <a:xfrm rot="5400000">
            <a:off x="7282972" y="-391616"/>
            <a:ext cx="3262631" cy="1970235"/>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 name="Google Shape;234;p33">
            <a:extLst>
              <a:ext uri="{FF2B5EF4-FFF2-40B4-BE49-F238E27FC236}">
                <a16:creationId xmlns:a16="http://schemas.microsoft.com/office/drawing/2014/main" id="{9E4C0694-0CC5-1C46-AA68-C6D21791B560}"/>
              </a:ext>
            </a:extLst>
          </p:cNvPr>
          <p:cNvCxnSpPr>
            <a:cxnSpLocks/>
          </p:cNvCxnSpPr>
          <p:nvPr/>
        </p:nvCxnSpPr>
        <p:spPr>
          <a:xfrm>
            <a:off x="574158" y="902698"/>
            <a:ext cx="6659028" cy="0"/>
          </a:xfrm>
          <a:prstGeom prst="straightConnector1">
            <a:avLst/>
          </a:prstGeom>
          <a:noFill/>
          <a:ln w="38100" cap="flat" cmpd="sng">
            <a:solidFill>
              <a:srgbClr val="368E7B"/>
            </a:solidFill>
            <a:prstDash val="solid"/>
            <a:round/>
            <a:headEnd type="none" w="med" len="med"/>
            <a:tailEnd type="none" w="med" len="med"/>
          </a:ln>
        </p:spPr>
      </p:cxnSp>
      <p:grpSp>
        <p:nvGrpSpPr>
          <p:cNvPr id="19" name="Google Shape;4653;p49">
            <a:extLst>
              <a:ext uri="{FF2B5EF4-FFF2-40B4-BE49-F238E27FC236}">
                <a16:creationId xmlns:a16="http://schemas.microsoft.com/office/drawing/2014/main" id="{ADE1B4F6-D677-0C48-9C14-2A732EEBFB28}"/>
              </a:ext>
            </a:extLst>
          </p:cNvPr>
          <p:cNvGrpSpPr/>
          <p:nvPr/>
        </p:nvGrpSpPr>
        <p:grpSpPr>
          <a:xfrm>
            <a:off x="778037" y="443234"/>
            <a:ext cx="350302" cy="348568"/>
            <a:chOff x="-62151950" y="4111775"/>
            <a:chExt cx="318225" cy="316650"/>
          </a:xfrm>
          <a:solidFill>
            <a:srgbClr val="074945"/>
          </a:solidFill>
        </p:grpSpPr>
        <p:sp>
          <p:nvSpPr>
            <p:cNvPr id="20" name="Google Shape;4654;p49">
              <a:extLst>
                <a:ext uri="{FF2B5EF4-FFF2-40B4-BE49-F238E27FC236}">
                  <a16:creationId xmlns:a16="http://schemas.microsoft.com/office/drawing/2014/main" id="{E86B85F5-9263-8F45-A56F-76AFCCDDA84F}"/>
                </a:ext>
              </a:extLst>
            </p:cNvPr>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655;p49">
              <a:extLst>
                <a:ext uri="{FF2B5EF4-FFF2-40B4-BE49-F238E27FC236}">
                  <a16:creationId xmlns:a16="http://schemas.microsoft.com/office/drawing/2014/main" id="{3129F96F-30D2-014F-92FB-332018880730}"/>
                </a:ext>
              </a:extLst>
            </p:cNvPr>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656;p49">
              <a:extLst>
                <a:ext uri="{FF2B5EF4-FFF2-40B4-BE49-F238E27FC236}">
                  <a16:creationId xmlns:a16="http://schemas.microsoft.com/office/drawing/2014/main" id="{86263C92-9F3A-E548-9E16-AAB63E5C6B08}"/>
                </a:ext>
              </a:extLst>
            </p:cNvPr>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657;p49">
              <a:extLst>
                <a:ext uri="{FF2B5EF4-FFF2-40B4-BE49-F238E27FC236}">
                  <a16:creationId xmlns:a16="http://schemas.microsoft.com/office/drawing/2014/main" id="{E48E79C4-D89E-0F4C-A3B2-11C9F5619431}"/>
                </a:ext>
              </a:extLst>
            </p:cNvPr>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AutoShape 2">
            <a:extLst>
              <a:ext uri="{FF2B5EF4-FFF2-40B4-BE49-F238E27FC236}">
                <a16:creationId xmlns:a16="http://schemas.microsoft.com/office/drawing/2014/main" id="{77979685-EF0B-044D-BBA4-2F0A8D20B42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A"/>
          </a:p>
        </p:txBody>
      </p:sp>
      <p:pic>
        <p:nvPicPr>
          <p:cNvPr id="4" name="Picture 3">
            <a:extLst>
              <a:ext uri="{FF2B5EF4-FFF2-40B4-BE49-F238E27FC236}">
                <a16:creationId xmlns:a16="http://schemas.microsoft.com/office/drawing/2014/main" id="{71AED5D4-07F7-5E40-82DB-AA96253BA757}"/>
              </a:ext>
            </a:extLst>
          </p:cNvPr>
          <p:cNvPicPr>
            <a:picLocks noChangeAspect="1"/>
          </p:cNvPicPr>
          <p:nvPr/>
        </p:nvPicPr>
        <p:blipFill rotWithShape="1">
          <a:blip r:embed="rId3"/>
          <a:srcRect l="3112" r="4648" b="6864"/>
          <a:stretch/>
        </p:blipFill>
        <p:spPr>
          <a:xfrm>
            <a:off x="574158" y="1921541"/>
            <a:ext cx="8271642" cy="1578910"/>
          </a:xfrm>
          <a:prstGeom prst="rect">
            <a:avLst/>
          </a:prstGeom>
        </p:spPr>
      </p:pic>
    </p:spTree>
    <p:extLst>
      <p:ext uri="{BB962C8B-B14F-4D97-AF65-F5344CB8AC3E}">
        <p14:creationId xmlns:p14="http://schemas.microsoft.com/office/powerpoint/2010/main" val="618240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6"/>
          <p:cNvSpPr/>
          <p:nvPr/>
        </p:nvSpPr>
        <p:spPr>
          <a:xfrm rot="-4500033">
            <a:off x="-1273432" y="3070398"/>
            <a:ext cx="3262617" cy="1970242"/>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6"/>
          <p:cNvSpPr txBox="1">
            <a:spLocks noGrp="1"/>
          </p:cNvSpPr>
          <p:nvPr>
            <p:ph type="ctrTitle"/>
          </p:nvPr>
        </p:nvSpPr>
        <p:spPr>
          <a:xfrm>
            <a:off x="1118616" y="431061"/>
            <a:ext cx="4742122" cy="689100"/>
          </a:xfrm>
          <a:prstGeom prst="rect">
            <a:avLst/>
          </a:prstGeom>
        </p:spPr>
        <p:txBody>
          <a:bodyPr spcFirstLastPara="1" wrap="square" lIns="91425" tIns="91425" rIns="91425" bIns="91425" anchor="t" anchorCtr="0">
            <a:noAutofit/>
          </a:bodyPr>
          <a:lstStyle/>
          <a:p>
            <a:pPr algn="l"/>
            <a:r>
              <a:rPr lang="en-US" sz="2400" b="1" dirty="0"/>
              <a:t>Result</a:t>
            </a:r>
          </a:p>
        </p:txBody>
      </p:sp>
      <p:sp>
        <p:nvSpPr>
          <p:cNvPr id="168" name="Google Shape;168;p26"/>
          <p:cNvSpPr txBox="1">
            <a:spLocks noGrp="1"/>
          </p:cNvSpPr>
          <p:nvPr>
            <p:ph type="ctrTitle" idx="2"/>
          </p:nvPr>
        </p:nvSpPr>
        <p:spPr>
          <a:xfrm flipH="1">
            <a:off x="1663075" y="2606298"/>
            <a:ext cx="1037100" cy="32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SATURN</a:t>
            </a:r>
            <a:endParaRPr>
              <a:solidFill>
                <a:schemeClr val="lt1"/>
              </a:solidFill>
            </a:endParaRPr>
          </a:p>
        </p:txBody>
      </p:sp>
      <p:sp>
        <p:nvSpPr>
          <p:cNvPr id="169" name="Google Shape;169;p26"/>
          <p:cNvSpPr txBox="1">
            <a:spLocks noGrp="1"/>
          </p:cNvSpPr>
          <p:nvPr>
            <p:ph type="subTitle" idx="1"/>
          </p:nvPr>
        </p:nvSpPr>
        <p:spPr>
          <a:xfrm flipH="1">
            <a:off x="1432475" y="2815693"/>
            <a:ext cx="1498200" cy="9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Saturn is the ringed one. It’s a gas giant, composed of hydrogen and helium. It’s named after the Roman god of agriculture</a:t>
            </a:r>
            <a:endParaRPr>
              <a:solidFill>
                <a:schemeClr val="lt1"/>
              </a:solidFill>
            </a:endParaRPr>
          </a:p>
          <a:p>
            <a:pPr marL="0" lvl="0" indent="0" algn="ctr" rtl="0">
              <a:spcBef>
                <a:spcPts val="0"/>
              </a:spcBef>
              <a:spcAft>
                <a:spcPts val="0"/>
              </a:spcAft>
              <a:buNone/>
            </a:pPr>
            <a:endParaRPr>
              <a:solidFill>
                <a:schemeClr val="lt1"/>
              </a:solidFill>
            </a:endParaRPr>
          </a:p>
          <a:p>
            <a:pPr marL="0" lvl="0" indent="0" algn="ctr" rtl="0">
              <a:spcBef>
                <a:spcPts val="0"/>
              </a:spcBef>
              <a:spcAft>
                <a:spcPts val="0"/>
              </a:spcAft>
              <a:buNone/>
            </a:pPr>
            <a:endParaRPr>
              <a:solidFill>
                <a:schemeClr val="lt1"/>
              </a:solidFill>
            </a:endParaRPr>
          </a:p>
        </p:txBody>
      </p:sp>
      <p:sp>
        <p:nvSpPr>
          <p:cNvPr id="170" name="Google Shape;170;p26"/>
          <p:cNvSpPr txBox="1">
            <a:spLocks noGrp="1"/>
          </p:cNvSpPr>
          <p:nvPr>
            <p:ph type="ctrTitle" idx="3"/>
          </p:nvPr>
        </p:nvSpPr>
        <p:spPr>
          <a:xfrm flipH="1">
            <a:off x="4851150" y="2606423"/>
            <a:ext cx="1037100" cy="32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NEPTUNE</a:t>
            </a:r>
            <a:endParaRPr>
              <a:solidFill>
                <a:schemeClr val="lt1"/>
              </a:solidFill>
            </a:endParaRPr>
          </a:p>
        </p:txBody>
      </p:sp>
      <p:sp>
        <p:nvSpPr>
          <p:cNvPr id="171" name="Google Shape;171;p26"/>
          <p:cNvSpPr txBox="1">
            <a:spLocks noGrp="1"/>
          </p:cNvSpPr>
          <p:nvPr>
            <p:ph type="subTitle" idx="4"/>
          </p:nvPr>
        </p:nvSpPr>
        <p:spPr>
          <a:xfrm flipH="1">
            <a:off x="4620550" y="2815693"/>
            <a:ext cx="1498200" cy="9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Neptune is the farthest planet from the Sun, the fourth-largest in our Solar System and also the densest</a:t>
            </a:r>
            <a:endParaRPr>
              <a:solidFill>
                <a:schemeClr val="lt1"/>
              </a:solidFill>
            </a:endParaRPr>
          </a:p>
          <a:p>
            <a:pPr marL="0" lvl="0" indent="0" algn="l" rtl="0">
              <a:spcBef>
                <a:spcPts val="0"/>
              </a:spcBef>
              <a:spcAft>
                <a:spcPts val="0"/>
              </a:spcAft>
              <a:buNone/>
            </a:pPr>
            <a:endParaRPr>
              <a:solidFill>
                <a:schemeClr val="lt1"/>
              </a:solidFill>
            </a:endParaRPr>
          </a:p>
        </p:txBody>
      </p:sp>
      <p:sp>
        <p:nvSpPr>
          <p:cNvPr id="176" name="Google Shape;176;p26"/>
          <p:cNvSpPr/>
          <p:nvPr/>
        </p:nvSpPr>
        <p:spPr>
          <a:xfrm rot="5400000">
            <a:off x="7282972" y="-391616"/>
            <a:ext cx="3262631" cy="1970235"/>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 name="Google Shape;234;p33">
            <a:extLst>
              <a:ext uri="{FF2B5EF4-FFF2-40B4-BE49-F238E27FC236}">
                <a16:creationId xmlns:a16="http://schemas.microsoft.com/office/drawing/2014/main" id="{9E4C0694-0CC5-1C46-AA68-C6D21791B560}"/>
              </a:ext>
            </a:extLst>
          </p:cNvPr>
          <p:cNvCxnSpPr>
            <a:cxnSpLocks/>
          </p:cNvCxnSpPr>
          <p:nvPr/>
        </p:nvCxnSpPr>
        <p:spPr>
          <a:xfrm>
            <a:off x="574158" y="902698"/>
            <a:ext cx="6659028" cy="0"/>
          </a:xfrm>
          <a:prstGeom prst="straightConnector1">
            <a:avLst/>
          </a:prstGeom>
          <a:noFill/>
          <a:ln w="38100" cap="flat" cmpd="sng">
            <a:solidFill>
              <a:srgbClr val="368E7B"/>
            </a:solidFill>
            <a:prstDash val="solid"/>
            <a:round/>
            <a:headEnd type="none" w="med" len="med"/>
            <a:tailEnd type="none" w="med" len="med"/>
          </a:ln>
        </p:spPr>
      </p:cxnSp>
      <p:sp>
        <p:nvSpPr>
          <p:cNvPr id="14" name="Google Shape;194;p28">
            <a:extLst>
              <a:ext uri="{FF2B5EF4-FFF2-40B4-BE49-F238E27FC236}">
                <a16:creationId xmlns:a16="http://schemas.microsoft.com/office/drawing/2014/main" id="{0D588563-D301-7347-9050-6BA9EB1CCB57}"/>
              </a:ext>
            </a:extLst>
          </p:cNvPr>
          <p:cNvSpPr txBox="1">
            <a:spLocks/>
          </p:cNvSpPr>
          <p:nvPr/>
        </p:nvSpPr>
        <p:spPr>
          <a:xfrm>
            <a:off x="1118617" y="948217"/>
            <a:ext cx="6114570" cy="40152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1pPr>
            <a:lvl2pPr marL="914400" marR="0" lvl="1"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2pPr>
            <a:lvl3pPr marL="1371600" marR="0" lvl="2"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3pPr>
            <a:lvl4pPr marL="1828800" marR="0" lvl="3"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4pPr>
            <a:lvl5pPr marL="2286000" marR="0" lvl="4"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5pPr>
            <a:lvl6pPr marL="2743200" marR="0" lvl="5"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6pPr>
            <a:lvl7pPr marL="3200400" marR="0" lvl="6"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7pPr>
            <a:lvl8pPr marL="3657600" marR="0" lvl="7"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8pPr>
            <a:lvl9pPr marL="4114800" marR="0" lvl="8"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9pPr>
          </a:lstStyle>
          <a:p>
            <a:pPr algn="just">
              <a:lnSpc>
                <a:spcPct val="150000"/>
              </a:lnSpc>
            </a:pPr>
            <a:r>
              <a:rPr lang="en-US" sz="1400" dirty="0">
                <a:solidFill>
                  <a:schemeClr val="bg1">
                    <a:lumMod val="10000"/>
                  </a:schemeClr>
                </a:solidFill>
              </a:rPr>
              <a:t>         Finally, in this project, we used three model to detect phishing happens based on 50 features extracted from 5000 phishing, Then we discovered the Random Forest algorithm for machine learning is the best algorithm that detects phishing happens. Based on the accuracy factor we getting 98% in the Random Forest model ,</a:t>
            </a:r>
            <a:r>
              <a:rPr lang="en-US" sz="1400" b="1" dirty="0">
                <a:solidFill>
                  <a:schemeClr val="bg1">
                    <a:lumMod val="10000"/>
                  </a:schemeClr>
                </a:solidFill>
              </a:rPr>
              <a:t>93% for logistic regression model</a:t>
            </a:r>
            <a:r>
              <a:rPr lang="en-US" sz="1400" dirty="0">
                <a:solidFill>
                  <a:schemeClr val="bg1">
                    <a:lumMod val="10000"/>
                  </a:schemeClr>
                </a:solidFill>
              </a:rPr>
              <a:t>, and </a:t>
            </a:r>
            <a:r>
              <a:rPr lang="en-US" sz="1400" b="1" dirty="0">
                <a:solidFill>
                  <a:schemeClr val="bg1">
                    <a:lumMod val="10000"/>
                  </a:schemeClr>
                </a:solidFill>
              </a:rPr>
              <a:t>88% in the naive bayes model </a:t>
            </a:r>
            <a:r>
              <a:rPr lang="en-US" sz="1400" dirty="0">
                <a:solidFill>
                  <a:schemeClr val="bg1">
                    <a:lumMod val="10000"/>
                  </a:schemeClr>
                </a:solidFill>
              </a:rPr>
              <a:t>. And because we have a large number of the features, So we used the Feature Scaling technique, which in turn contributed to raising the level of performance of the models and we obtained high accuracy in the results . Then we use the </a:t>
            </a:r>
            <a:r>
              <a:rPr lang="en-US" sz="1400" b="1" dirty="0">
                <a:solidFill>
                  <a:schemeClr val="bg1">
                    <a:lumMod val="10000"/>
                  </a:schemeClr>
                </a:solidFill>
              </a:rPr>
              <a:t>PCA</a:t>
            </a:r>
            <a:r>
              <a:rPr lang="en-US" sz="1400" dirty="0">
                <a:solidFill>
                  <a:schemeClr val="bg1">
                    <a:lumMod val="10000"/>
                  </a:schemeClr>
                </a:solidFill>
              </a:rPr>
              <a:t> technique which reduces the number of features until we get the most important features, but it did not give us good results.</a:t>
            </a:r>
          </a:p>
        </p:txBody>
      </p:sp>
      <p:grpSp>
        <p:nvGrpSpPr>
          <p:cNvPr id="21" name="Google Shape;8611;p58">
            <a:extLst>
              <a:ext uri="{FF2B5EF4-FFF2-40B4-BE49-F238E27FC236}">
                <a16:creationId xmlns:a16="http://schemas.microsoft.com/office/drawing/2014/main" id="{C3B7F1E8-2859-274C-9F46-1F072BE12B60}"/>
              </a:ext>
            </a:extLst>
          </p:cNvPr>
          <p:cNvGrpSpPr/>
          <p:nvPr/>
        </p:nvGrpSpPr>
        <p:grpSpPr>
          <a:xfrm>
            <a:off x="781176" y="508007"/>
            <a:ext cx="331204" cy="283431"/>
            <a:chOff x="946175" y="3619500"/>
            <a:chExt cx="296975" cy="293825"/>
          </a:xfrm>
          <a:solidFill>
            <a:srgbClr val="074945"/>
          </a:solidFill>
        </p:grpSpPr>
        <p:sp>
          <p:nvSpPr>
            <p:cNvPr id="22" name="Google Shape;8612;p58">
              <a:extLst>
                <a:ext uri="{FF2B5EF4-FFF2-40B4-BE49-F238E27FC236}">
                  <a16:creationId xmlns:a16="http://schemas.microsoft.com/office/drawing/2014/main" id="{0B103467-027C-1E43-B2B6-C785D2891022}"/>
                </a:ext>
              </a:extLst>
            </p:cNvPr>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613;p58">
              <a:extLst>
                <a:ext uri="{FF2B5EF4-FFF2-40B4-BE49-F238E27FC236}">
                  <a16:creationId xmlns:a16="http://schemas.microsoft.com/office/drawing/2014/main" id="{29873FA0-ADBC-8540-8505-F6FF718280E0}"/>
                </a:ext>
              </a:extLst>
            </p:cNvPr>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614;p58">
              <a:extLst>
                <a:ext uri="{FF2B5EF4-FFF2-40B4-BE49-F238E27FC236}">
                  <a16:creationId xmlns:a16="http://schemas.microsoft.com/office/drawing/2014/main" id="{BBA98B9E-CB4A-804C-9D10-AA614A9D3A1D}"/>
                </a:ext>
              </a:extLst>
            </p:cNvPr>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615;p58">
              <a:extLst>
                <a:ext uri="{FF2B5EF4-FFF2-40B4-BE49-F238E27FC236}">
                  <a16:creationId xmlns:a16="http://schemas.microsoft.com/office/drawing/2014/main" id="{81068E68-15EA-7249-A4D8-35D9C9FE1236}"/>
                </a:ext>
              </a:extLst>
            </p:cNvPr>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616;p58">
              <a:extLst>
                <a:ext uri="{FF2B5EF4-FFF2-40B4-BE49-F238E27FC236}">
                  <a16:creationId xmlns:a16="http://schemas.microsoft.com/office/drawing/2014/main" id="{F5AF78AE-1300-0E42-A53C-0FB9A4A5F911}"/>
                </a:ext>
              </a:extLst>
            </p:cNvPr>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617;p58">
              <a:extLst>
                <a:ext uri="{FF2B5EF4-FFF2-40B4-BE49-F238E27FC236}">
                  <a16:creationId xmlns:a16="http://schemas.microsoft.com/office/drawing/2014/main" id="{0E075BA9-8286-8843-A11D-EE163F6AA63F}"/>
                </a:ext>
              </a:extLst>
            </p:cNvPr>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49406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4"/>
        <p:cNvGrpSpPr/>
        <p:nvPr/>
      </p:nvGrpSpPr>
      <p:grpSpPr>
        <a:xfrm>
          <a:off x="0" y="0"/>
          <a:ext cx="0" cy="0"/>
          <a:chOff x="0" y="0"/>
          <a:chExt cx="0" cy="0"/>
        </a:xfrm>
      </p:grpSpPr>
      <p:sp>
        <p:nvSpPr>
          <p:cNvPr id="445" name="Google Shape;445;p40"/>
          <p:cNvSpPr txBox="1">
            <a:spLocks noGrp="1"/>
          </p:cNvSpPr>
          <p:nvPr>
            <p:ph type="ctrTitle"/>
          </p:nvPr>
        </p:nvSpPr>
        <p:spPr>
          <a:xfrm flipH="1">
            <a:off x="0" y="2571750"/>
            <a:ext cx="6134233" cy="647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9600" dirty="0"/>
              <a:t>Thanks</a:t>
            </a:r>
            <a:endParaRPr lang="en-US" sz="6600" dirty="0"/>
          </a:p>
        </p:txBody>
      </p:sp>
      <p:sp>
        <p:nvSpPr>
          <p:cNvPr id="446" name="Google Shape;446;p40"/>
          <p:cNvSpPr txBox="1">
            <a:spLocks noGrp="1"/>
          </p:cNvSpPr>
          <p:nvPr>
            <p:ph type="ctrTitle" idx="2"/>
          </p:nvPr>
        </p:nvSpPr>
        <p:spPr>
          <a:xfrm>
            <a:off x="416858" y="2817900"/>
            <a:ext cx="6272815" cy="803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400" dirty="0">
                <a:solidFill>
                  <a:schemeClr val="accent3"/>
                </a:solidFill>
              </a:rPr>
              <a:t>Does anyone have any questions?</a:t>
            </a:r>
            <a:endParaRPr sz="2400" dirty="0">
              <a:solidFill>
                <a:schemeClr val="accent3"/>
              </a:solidFill>
            </a:endParaRPr>
          </a:p>
          <a:p>
            <a:pPr marL="0" lvl="0" indent="0" algn="r" rtl="0">
              <a:spcBef>
                <a:spcPts val="0"/>
              </a:spcBef>
              <a:spcAft>
                <a:spcPts val="0"/>
              </a:spcAft>
              <a:buNone/>
            </a:pPr>
            <a:endParaRPr dirty="0">
              <a:solidFill>
                <a:schemeClr val="accent3"/>
              </a:solidFill>
            </a:endParaRPr>
          </a:p>
          <a:p>
            <a:pPr marL="0" lvl="0" indent="0" algn="r" rtl="0">
              <a:spcBef>
                <a:spcPts val="0"/>
              </a:spcBef>
              <a:spcAft>
                <a:spcPts val="0"/>
              </a:spcAft>
              <a:buNone/>
            </a:pPr>
            <a:endParaRPr dirty="0">
              <a:solidFill>
                <a:schemeClr val="accent3"/>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39" name="Rectangle 38">
            <a:extLst>
              <a:ext uri="{FF2B5EF4-FFF2-40B4-BE49-F238E27FC236}">
                <a16:creationId xmlns:a16="http://schemas.microsoft.com/office/drawing/2014/main" id="{9EBD3975-9CF6-3A48-99C3-29BE319A6EDB}"/>
              </a:ext>
            </a:extLst>
          </p:cNvPr>
          <p:cNvSpPr/>
          <p:nvPr/>
        </p:nvSpPr>
        <p:spPr>
          <a:xfrm>
            <a:off x="2803447" y="3243550"/>
            <a:ext cx="970391" cy="658162"/>
          </a:xfrm>
          <a:prstGeom prst="rect">
            <a:avLst/>
          </a:prstGeom>
          <a:solidFill>
            <a:srgbClr val="F3F3F3"/>
          </a:solidFill>
          <a:ln>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77" name="Rectangle 76">
            <a:extLst>
              <a:ext uri="{FF2B5EF4-FFF2-40B4-BE49-F238E27FC236}">
                <a16:creationId xmlns:a16="http://schemas.microsoft.com/office/drawing/2014/main" id="{32D4FFED-C23F-4445-9708-52A5BD86DF57}"/>
              </a:ext>
            </a:extLst>
          </p:cNvPr>
          <p:cNvSpPr/>
          <p:nvPr/>
        </p:nvSpPr>
        <p:spPr>
          <a:xfrm>
            <a:off x="5438013" y="3218075"/>
            <a:ext cx="970391" cy="658162"/>
          </a:xfrm>
          <a:prstGeom prst="rect">
            <a:avLst/>
          </a:prstGeom>
          <a:solidFill>
            <a:srgbClr val="F3F3F3"/>
          </a:solidFill>
          <a:ln>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123" name="Google Shape;123;p23"/>
          <p:cNvSpPr txBox="1">
            <a:spLocks noGrp="1"/>
          </p:cNvSpPr>
          <p:nvPr>
            <p:ph type="ctrTitle" idx="13"/>
          </p:nvPr>
        </p:nvSpPr>
        <p:spPr>
          <a:xfrm>
            <a:off x="3080975" y="398750"/>
            <a:ext cx="2982000" cy="68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solidFill>
                  <a:schemeClr val="lt1"/>
                </a:solidFill>
              </a:rPr>
              <a:t>AGENDA</a:t>
            </a:r>
            <a:endParaRPr sz="2800" dirty="0">
              <a:solidFill>
                <a:schemeClr val="lt1"/>
              </a:solidFill>
            </a:endParaRPr>
          </a:p>
        </p:txBody>
      </p:sp>
      <p:cxnSp>
        <p:nvCxnSpPr>
          <p:cNvPr id="124" name="Google Shape;124;p23"/>
          <p:cNvCxnSpPr/>
          <p:nvPr/>
        </p:nvCxnSpPr>
        <p:spPr>
          <a:xfrm>
            <a:off x="5871225" y="2147250"/>
            <a:ext cx="0" cy="689100"/>
          </a:xfrm>
          <a:prstGeom prst="straightConnector1">
            <a:avLst/>
          </a:prstGeom>
          <a:noFill/>
          <a:ln w="19050" cap="flat" cmpd="sng">
            <a:solidFill>
              <a:schemeClr val="dk2"/>
            </a:solidFill>
            <a:prstDash val="solid"/>
            <a:round/>
            <a:headEnd type="none" w="med" len="med"/>
            <a:tailEnd type="none" w="med" len="med"/>
          </a:ln>
        </p:spPr>
      </p:cxnSp>
      <p:cxnSp>
        <p:nvCxnSpPr>
          <p:cNvPr id="125" name="Google Shape;125;p23"/>
          <p:cNvCxnSpPr/>
          <p:nvPr/>
        </p:nvCxnSpPr>
        <p:spPr>
          <a:xfrm>
            <a:off x="3249525" y="2147250"/>
            <a:ext cx="0" cy="689100"/>
          </a:xfrm>
          <a:prstGeom prst="straightConnector1">
            <a:avLst/>
          </a:prstGeom>
          <a:noFill/>
          <a:ln w="19050" cap="flat" cmpd="sng">
            <a:solidFill>
              <a:schemeClr val="dk2"/>
            </a:solidFill>
            <a:prstDash val="solid"/>
            <a:round/>
            <a:headEnd type="none" w="med" len="med"/>
            <a:tailEnd type="none" w="med" len="med"/>
          </a:ln>
        </p:spPr>
      </p:cxnSp>
      <p:sp>
        <p:nvSpPr>
          <p:cNvPr id="126" name="Google Shape;126;p23"/>
          <p:cNvSpPr txBox="1">
            <a:spLocks noGrp="1"/>
          </p:cNvSpPr>
          <p:nvPr>
            <p:ph type="ctrTitle"/>
          </p:nvPr>
        </p:nvSpPr>
        <p:spPr>
          <a:xfrm>
            <a:off x="1152088" y="2340556"/>
            <a:ext cx="15963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bg1">
                    <a:lumMod val="10000"/>
                  </a:schemeClr>
                </a:solidFill>
              </a:rPr>
              <a:t>The Idea</a:t>
            </a:r>
            <a:endParaRPr dirty="0">
              <a:solidFill>
                <a:schemeClr val="bg1">
                  <a:lumMod val="10000"/>
                </a:schemeClr>
              </a:solidFill>
            </a:endParaRPr>
          </a:p>
        </p:txBody>
      </p:sp>
      <p:sp>
        <p:nvSpPr>
          <p:cNvPr id="127" name="Google Shape;127;p23"/>
          <p:cNvSpPr txBox="1">
            <a:spLocks noGrp="1"/>
          </p:cNvSpPr>
          <p:nvPr>
            <p:ph type="ctrTitle" idx="3"/>
          </p:nvPr>
        </p:nvSpPr>
        <p:spPr>
          <a:xfrm>
            <a:off x="3773838" y="2340556"/>
            <a:ext cx="1596300" cy="577800"/>
          </a:xfrm>
          <a:prstGeom prst="rect">
            <a:avLst/>
          </a:prstGeom>
        </p:spPr>
        <p:txBody>
          <a:bodyPr spcFirstLastPara="1" wrap="square" lIns="91425" tIns="91425" rIns="91425" bIns="91425" anchor="ctr" anchorCtr="0">
            <a:noAutofit/>
          </a:bodyPr>
          <a:lstStyle/>
          <a:p>
            <a:r>
              <a:rPr lang="en-US" dirty="0">
                <a:solidFill>
                  <a:schemeClr val="bg1">
                    <a:lumMod val="10000"/>
                  </a:schemeClr>
                </a:solidFill>
              </a:rPr>
              <a:t>Exploratory Data Analysis</a:t>
            </a:r>
          </a:p>
        </p:txBody>
      </p:sp>
      <p:sp>
        <p:nvSpPr>
          <p:cNvPr id="128" name="Google Shape;128;p23"/>
          <p:cNvSpPr txBox="1">
            <a:spLocks noGrp="1"/>
          </p:cNvSpPr>
          <p:nvPr>
            <p:ph type="ctrTitle" idx="5"/>
          </p:nvPr>
        </p:nvSpPr>
        <p:spPr>
          <a:xfrm>
            <a:off x="6448876" y="2340556"/>
            <a:ext cx="1596300" cy="577800"/>
          </a:xfrm>
          <a:prstGeom prst="rect">
            <a:avLst/>
          </a:prstGeom>
        </p:spPr>
        <p:txBody>
          <a:bodyPr spcFirstLastPara="1" wrap="square" lIns="91425" tIns="91425" rIns="91425" bIns="91425" anchor="ctr" anchorCtr="0">
            <a:noAutofit/>
          </a:bodyPr>
          <a:lstStyle/>
          <a:p>
            <a:r>
              <a:rPr lang="en-US" dirty="0">
                <a:solidFill>
                  <a:schemeClr val="bg1">
                    <a:lumMod val="10000"/>
                  </a:schemeClr>
                </a:solidFill>
              </a:rPr>
              <a:t>Data Pre-Processing</a:t>
            </a:r>
          </a:p>
        </p:txBody>
      </p:sp>
      <p:sp>
        <p:nvSpPr>
          <p:cNvPr id="130" name="Google Shape;130;p23"/>
          <p:cNvSpPr txBox="1">
            <a:spLocks noGrp="1"/>
          </p:cNvSpPr>
          <p:nvPr>
            <p:ph type="title" idx="14"/>
          </p:nvPr>
        </p:nvSpPr>
        <p:spPr>
          <a:xfrm>
            <a:off x="1575838" y="2012475"/>
            <a:ext cx="748800" cy="3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01</a:t>
            </a:r>
            <a:endParaRPr dirty="0">
              <a:solidFill>
                <a:schemeClr val="lt1"/>
              </a:solidFill>
            </a:endParaRPr>
          </a:p>
        </p:txBody>
      </p:sp>
      <p:sp>
        <p:nvSpPr>
          <p:cNvPr id="132" name="Google Shape;132;p23"/>
          <p:cNvSpPr txBox="1">
            <a:spLocks noGrp="1"/>
          </p:cNvSpPr>
          <p:nvPr>
            <p:ph type="title" idx="15"/>
          </p:nvPr>
        </p:nvSpPr>
        <p:spPr>
          <a:xfrm>
            <a:off x="4197618" y="2012475"/>
            <a:ext cx="748800" cy="3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02</a:t>
            </a:r>
            <a:endParaRPr>
              <a:solidFill>
                <a:schemeClr val="lt1"/>
              </a:solidFill>
            </a:endParaRPr>
          </a:p>
        </p:txBody>
      </p:sp>
      <p:sp>
        <p:nvSpPr>
          <p:cNvPr id="134" name="Google Shape;134;p23"/>
          <p:cNvSpPr txBox="1">
            <a:spLocks noGrp="1"/>
          </p:cNvSpPr>
          <p:nvPr>
            <p:ph type="title" idx="16"/>
          </p:nvPr>
        </p:nvSpPr>
        <p:spPr>
          <a:xfrm>
            <a:off x="6872626" y="2012475"/>
            <a:ext cx="748800" cy="3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03</a:t>
            </a:r>
            <a:endParaRPr>
              <a:solidFill>
                <a:schemeClr val="lt1"/>
              </a:solidFill>
            </a:endParaRPr>
          </a:p>
        </p:txBody>
      </p:sp>
      <p:sp>
        <p:nvSpPr>
          <p:cNvPr id="137" name="Google Shape;137;p23"/>
          <p:cNvSpPr txBox="1">
            <a:spLocks noGrp="1"/>
          </p:cNvSpPr>
          <p:nvPr>
            <p:ph type="title" idx="17"/>
          </p:nvPr>
        </p:nvSpPr>
        <p:spPr>
          <a:xfrm>
            <a:off x="1575838" y="3527994"/>
            <a:ext cx="748800" cy="3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04</a:t>
            </a:r>
            <a:endParaRPr>
              <a:solidFill>
                <a:schemeClr val="lt1"/>
              </a:solidFill>
            </a:endParaRPr>
          </a:p>
        </p:txBody>
      </p:sp>
      <p:sp>
        <p:nvSpPr>
          <p:cNvPr id="140" name="Google Shape;140;p23"/>
          <p:cNvSpPr txBox="1">
            <a:spLocks noGrp="1"/>
          </p:cNvSpPr>
          <p:nvPr>
            <p:ph type="title" idx="18"/>
          </p:nvPr>
        </p:nvSpPr>
        <p:spPr>
          <a:xfrm>
            <a:off x="4197606" y="3527994"/>
            <a:ext cx="748800" cy="3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05</a:t>
            </a:r>
            <a:endParaRPr>
              <a:solidFill>
                <a:schemeClr val="lt1"/>
              </a:solidFill>
            </a:endParaRPr>
          </a:p>
        </p:txBody>
      </p:sp>
      <p:sp>
        <p:nvSpPr>
          <p:cNvPr id="142" name="Google Shape;142;p23"/>
          <p:cNvSpPr/>
          <p:nvPr/>
        </p:nvSpPr>
        <p:spPr>
          <a:xfrm rot="899825">
            <a:off x="-1428364" y="3728917"/>
            <a:ext cx="2950497" cy="2316666"/>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3"/>
          <p:cNvSpPr/>
          <p:nvPr/>
        </p:nvSpPr>
        <p:spPr>
          <a:xfrm rot="-3036684">
            <a:off x="7582353" y="4618566"/>
            <a:ext cx="2950470" cy="2316746"/>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extBox 7">
            <a:extLst>
              <a:ext uri="{FF2B5EF4-FFF2-40B4-BE49-F238E27FC236}">
                <a16:creationId xmlns:a16="http://schemas.microsoft.com/office/drawing/2014/main" id="{FD07196E-45CA-294B-9936-2F3D9F85AA69}"/>
              </a:ext>
            </a:extLst>
          </p:cNvPr>
          <p:cNvSpPr txBox="1"/>
          <p:nvPr/>
        </p:nvSpPr>
        <p:spPr>
          <a:xfrm>
            <a:off x="1575838" y="3386621"/>
            <a:ext cx="839984" cy="515091"/>
          </a:xfrm>
          <a:prstGeom prst="rect">
            <a:avLst/>
          </a:prstGeom>
          <a:noFill/>
        </p:spPr>
        <p:txBody>
          <a:bodyPr wrap="square" rtlCol="0">
            <a:spAutoFit/>
          </a:bodyPr>
          <a:lstStyle/>
          <a:p>
            <a:endParaRPr lang="en-SA" dirty="0"/>
          </a:p>
        </p:txBody>
      </p:sp>
      <p:cxnSp>
        <p:nvCxnSpPr>
          <p:cNvPr id="62" name="Google Shape;124;p23">
            <a:extLst>
              <a:ext uri="{FF2B5EF4-FFF2-40B4-BE49-F238E27FC236}">
                <a16:creationId xmlns:a16="http://schemas.microsoft.com/office/drawing/2014/main" id="{FD63326C-9352-5844-9FCB-84D8A0F63993}"/>
              </a:ext>
            </a:extLst>
          </p:cNvPr>
          <p:cNvCxnSpPr/>
          <p:nvPr/>
        </p:nvCxnSpPr>
        <p:spPr>
          <a:xfrm>
            <a:off x="5926284" y="3523960"/>
            <a:ext cx="0" cy="689100"/>
          </a:xfrm>
          <a:prstGeom prst="straightConnector1">
            <a:avLst/>
          </a:prstGeom>
          <a:noFill/>
          <a:ln w="19050" cap="flat" cmpd="sng">
            <a:solidFill>
              <a:schemeClr val="dk2"/>
            </a:solidFill>
            <a:prstDash val="solid"/>
            <a:round/>
            <a:headEnd type="none" w="med" len="med"/>
            <a:tailEnd type="none" w="med" len="med"/>
          </a:ln>
        </p:spPr>
      </p:cxnSp>
      <p:cxnSp>
        <p:nvCxnSpPr>
          <p:cNvPr id="63" name="Google Shape;125;p23">
            <a:extLst>
              <a:ext uri="{FF2B5EF4-FFF2-40B4-BE49-F238E27FC236}">
                <a16:creationId xmlns:a16="http://schemas.microsoft.com/office/drawing/2014/main" id="{E65E2B6B-B094-2348-923B-807E79FEA928}"/>
              </a:ext>
            </a:extLst>
          </p:cNvPr>
          <p:cNvCxnSpPr/>
          <p:nvPr/>
        </p:nvCxnSpPr>
        <p:spPr>
          <a:xfrm>
            <a:off x="3304584" y="3523960"/>
            <a:ext cx="0" cy="689100"/>
          </a:xfrm>
          <a:prstGeom prst="straightConnector1">
            <a:avLst/>
          </a:prstGeom>
          <a:noFill/>
          <a:ln w="19050" cap="flat" cmpd="sng">
            <a:solidFill>
              <a:schemeClr val="dk2"/>
            </a:solidFill>
            <a:prstDash val="solid"/>
            <a:round/>
            <a:headEnd type="none" w="med" len="med"/>
            <a:tailEnd type="none" w="med" len="med"/>
          </a:ln>
        </p:spPr>
      </p:cxnSp>
      <p:sp>
        <p:nvSpPr>
          <p:cNvPr id="64" name="Google Shape;126;p23">
            <a:extLst>
              <a:ext uri="{FF2B5EF4-FFF2-40B4-BE49-F238E27FC236}">
                <a16:creationId xmlns:a16="http://schemas.microsoft.com/office/drawing/2014/main" id="{C66E175C-4F88-CE4A-9253-4EFDB66BD683}"/>
              </a:ext>
            </a:extLst>
          </p:cNvPr>
          <p:cNvSpPr txBox="1">
            <a:spLocks/>
          </p:cNvSpPr>
          <p:nvPr/>
        </p:nvSpPr>
        <p:spPr>
          <a:xfrm>
            <a:off x="1207147" y="3717266"/>
            <a:ext cx="15963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1pPr>
            <a:lvl2pPr marR="0" lvl="1"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2pPr>
            <a:lvl3pPr marR="0" lvl="2"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3pPr>
            <a:lvl4pPr marR="0" lvl="3"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4pPr>
            <a:lvl5pPr marR="0" lvl="4"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5pPr>
            <a:lvl6pPr marR="0" lvl="5"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6pPr>
            <a:lvl7pPr marR="0" lvl="6"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7pPr>
            <a:lvl8pPr marR="0" lvl="7"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8pPr>
            <a:lvl9pPr marR="0" lvl="8"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9pPr>
          </a:lstStyle>
          <a:p>
            <a:r>
              <a:rPr lang="en-US" dirty="0">
                <a:solidFill>
                  <a:schemeClr val="bg1">
                    <a:lumMod val="10000"/>
                  </a:schemeClr>
                </a:solidFill>
              </a:rPr>
              <a:t>Data Splitting</a:t>
            </a:r>
          </a:p>
        </p:txBody>
      </p:sp>
      <p:sp>
        <p:nvSpPr>
          <p:cNvPr id="65" name="Google Shape;127;p23">
            <a:extLst>
              <a:ext uri="{FF2B5EF4-FFF2-40B4-BE49-F238E27FC236}">
                <a16:creationId xmlns:a16="http://schemas.microsoft.com/office/drawing/2014/main" id="{1DCA1C33-E77B-D547-AD1F-8F420B42D0B2}"/>
              </a:ext>
            </a:extLst>
          </p:cNvPr>
          <p:cNvSpPr txBox="1">
            <a:spLocks/>
          </p:cNvSpPr>
          <p:nvPr/>
        </p:nvSpPr>
        <p:spPr>
          <a:xfrm>
            <a:off x="3828897" y="3717266"/>
            <a:ext cx="15963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1pPr>
            <a:lvl2pPr marR="0" lvl="1"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2pPr>
            <a:lvl3pPr marR="0" lvl="2"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3pPr>
            <a:lvl4pPr marR="0" lvl="3"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4pPr>
            <a:lvl5pPr marR="0" lvl="4"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5pPr>
            <a:lvl6pPr marR="0" lvl="5"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6pPr>
            <a:lvl7pPr marR="0" lvl="6"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7pPr>
            <a:lvl8pPr marR="0" lvl="7"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8pPr>
            <a:lvl9pPr marR="0" lvl="8"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9pPr>
          </a:lstStyle>
          <a:p>
            <a:r>
              <a:rPr lang="en-US" dirty="0">
                <a:solidFill>
                  <a:schemeClr val="bg1">
                    <a:lumMod val="10000"/>
                  </a:schemeClr>
                </a:solidFill>
              </a:rPr>
              <a:t>Model Building</a:t>
            </a:r>
          </a:p>
        </p:txBody>
      </p:sp>
      <p:sp>
        <p:nvSpPr>
          <p:cNvPr id="66" name="Google Shape;128;p23">
            <a:extLst>
              <a:ext uri="{FF2B5EF4-FFF2-40B4-BE49-F238E27FC236}">
                <a16:creationId xmlns:a16="http://schemas.microsoft.com/office/drawing/2014/main" id="{0202FA12-D027-F441-BFB7-79ABA7A509EE}"/>
              </a:ext>
            </a:extLst>
          </p:cNvPr>
          <p:cNvSpPr txBox="1">
            <a:spLocks/>
          </p:cNvSpPr>
          <p:nvPr/>
        </p:nvSpPr>
        <p:spPr>
          <a:xfrm>
            <a:off x="6503935" y="3717266"/>
            <a:ext cx="15963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1pPr>
            <a:lvl2pPr marR="0" lvl="1"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2pPr>
            <a:lvl3pPr marR="0" lvl="2"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3pPr>
            <a:lvl4pPr marR="0" lvl="3"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4pPr>
            <a:lvl5pPr marR="0" lvl="4"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5pPr>
            <a:lvl6pPr marR="0" lvl="5"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6pPr>
            <a:lvl7pPr marR="0" lvl="6"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7pPr>
            <a:lvl8pPr marR="0" lvl="7"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8pPr>
            <a:lvl9pPr marR="0" lvl="8" algn="ctr" rtl="0">
              <a:lnSpc>
                <a:spcPct val="100000"/>
              </a:lnSpc>
              <a:spcBef>
                <a:spcPts val="0"/>
              </a:spcBef>
              <a:spcAft>
                <a:spcPts val="0"/>
              </a:spcAft>
              <a:buClr>
                <a:schemeClr val="dk1"/>
              </a:buClr>
              <a:buSzPts val="1100"/>
              <a:buFont typeface="Nunito Sans"/>
              <a:buNone/>
              <a:defRPr sz="1100" b="1" i="0" u="none" strike="noStrike" cap="none">
                <a:solidFill>
                  <a:schemeClr val="dk1"/>
                </a:solidFill>
                <a:latin typeface="Nunito Sans"/>
                <a:ea typeface="Nunito Sans"/>
                <a:cs typeface="Nunito Sans"/>
                <a:sym typeface="Nunito Sans"/>
              </a:defRPr>
            </a:lvl9pPr>
          </a:lstStyle>
          <a:p>
            <a:pPr lvl="0"/>
            <a:r>
              <a:rPr lang="en-US" dirty="0">
                <a:solidFill>
                  <a:schemeClr val="bg1">
                    <a:lumMod val="10000"/>
                  </a:schemeClr>
                </a:solidFill>
              </a:rPr>
              <a:t>Result</a:t>
            </a:r>
          </a:p>
        </p:txBody>
      </p:sp>
      <p:sp>
        <p:nvSpPr>
          <p:cNvPr id="68" name="Google Shape;130;p23">
            <a:extLst>
              <a:ext uri="{FF2B5EF4-FFF2-40B4-BE49-F238E27FC236}">
                <a16:creationId xmlns:a16="http://schemas.microsoft.com/office/drawing/2014/main" id="{761A1F1B-6BF0-6D44-AD50-0B40CF4172AF}"/>
              </a:ext>
            </a:extLst>
          </p:cNvPr>
          <p:cNvSpPr txBox="1">
            <a:spLocks/>
          </p:cNvSpPr>
          <p:nvPr/>
        </p:nvSpPr>
        <p:spPr>
          <a:xfrm>
            <a:off x="1630897" y="3389185"/>
            <a:ext cx="748800" cy="303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400"/>
              <a:buFont typeface="Nunito Sans"/>
              <a:buNone/>
              <a:defRPr sz="1400" b="1" i="0" u="none" strike="noStrike" cap="none">
                <a:solidFill>
                  <a:schemeClr val="lt1"/>
                </a:solidFill>
                <a:latin typeface="Nunito Sans"/>
                <a:ea typeface="Nunito Sans"/>
                <a:cs typeface="Nunito Sans"/>
                <a:sym typeface="Nunito Sans"/>
              </a:defRPr>
            </a:lvl1pPr>
            <a:lvl2pPr marR="0" lvl="1" algn="ctr" rtl="0">
              <a:lnSpc>
                <a:spcPct val="100000"/>
              </a:lnSpc>
              <a:spcBef>
                <a:spcPts val="0"/>
              </a:spcBef>
              <a:spcAft>
                <a:spcPts val="0"/>
              </a:spcAft>
              <a:buClr>
                <a:schemeClr val="lt1"/>
              </a:buClr>
              <a:buSzPts val="1400"/>
              <a:buFont typeface="Fira Sans Extra Condensed Medium"/>
              <a:buNone/>
              <a:defRPr sz="1400" b="1" i="0" u="none" strike="noStrike" cap="none">
                <a:solidFill>
                  <a:schemeClr val="lt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lt1"/>
              </a:buClr>
              <a:buSzPts val="1400"/>
              <a:buFont typeface="Fira Sans Extra Condensed Medium"/>
              <a:buNone/>
              <a:defRPr sz="1400" b="1" i="0" u="none" strike="noStrike" cap="none">
                <a:solidFill>
                  <a:schemeClr val="lt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lt1"/>
              </a:buClr>
              <a:buSzPts val="1400"/>
              <a:buFont typeface="Fira Sans Extra Condensed Medium"/>
              <a:buNone/>
              <a:defRPr sz="1400" b="1" i="0" u="none" strike="noStrike" cap="none">
                <a:solidFill>
                  <a:schemeClr val="lt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lt1"/>
              </a:buClr>
              <a:buSzPts val="1400"/>
              <a:buFont typeface="Fira Sans Extra Condensed Medium"/>
              <a:buNone/>
              <a:defRPr sz="1400" b="1" i="0" u="none" strike="noStrike" cap="none">
                <a:solidFill>
                  <a:schemeClr val="lt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lt1"/>
              </a:buClr>
              <a:buSzPts val="1400"/>
              <a:buFont typeface="Fira Sans Extra Condensed Medium"/>
              <a:buNone/>
              <a:defRPr sz="1400" b="1" i="0" u="none" strike="noStrike" cap="none">
                <a:solidFill>
                  <a:schemeClr val="lt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lt1"/>
              </a:buClr>
              <a:buSzPts val="1400"/>
              <a:buFont typeface="Fira Sans Extra Condensed Medium"/>
              <a:buNone/>
              <a:defRPr sz="1400" b="1" i="0" u="none" strike="noStrike" cap="none">
                <a:solidFill>
                  <a:schemeClr val="lt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lt1"/>
              </a:buClr>
              <a:buSzPts val="1400"/>
              <a:buFont typeface="Fira Sans Extra Condensed Medium"/>
              <a:buNone/>
              <a:defRPr sz="1400" b="1" i="0" u="none" strike="noStrike" cap="none">
                <a:solidFill>
                  <a:schemeClr val="lt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lt1"/>
              </a:buClr>
              <a:buSzPts val="1400"/>
              <a:buFont typeface="Fira Sans Extra Condensed Medium"/>
              <a:buNone/>
              <a:defRPr sz="1400" b="1" i="0" u="none" strike="noStrike" cap="none">
                <a:solidFill>
                  <a:schemeClr val="lt1"/>
                </a:solidFill>
                <a:latin typeface="Fira Sans Extra Condensed Medium"/>
                <a:ea typeface="Fira Sans Extra Condensed Medium"/>
                <a:cs typeface="Fira Sans Extra Condensed Medium"/>
                <a:sym typeface="Fira Sans Extra Condensed Medium"/>
              </a:defRPr>
            </a:lvl9pPr>
          </a:lstStyle>
          <a:p>
            <a:r>
              <a:rPr lang="en"/>
              <a:t>01</a:t>
            </a:r>
          </a:p>
        </p:txBody>
      </p:sp>
      <p:sp>
        <p:nvSpPr>
          <p:cNvPr id="70" name="Google Shape;132;p23">
            <a:extLst>
              <a:ext uri="{FF2B5EF4-FFF2-40B4-BE49-F238E27FC236}">
                <a16:creationId xmlns:a16="http://schemas.microsoft.com/office/drawing/2014/main" id="{9EC152BC-C2A6-E047-8FD4-9425B6A9DB89}"/>
              </a:ext>
            </a:extLst>
          </p:cNvPr>
          <p:cNvSpPr txBox="1">
            <a:spLocks/>
          </p:cNvSpPr>
          <p:nvPr/>
        </p:nvSpPr>
        <p:spPr>
          <a:xfrm>
            <a:off x="4252677" y="3389185"/>
            <a:ext cx="748800" cy="303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400"/>
              <a:buFont typeface="Nunito Sans"/>
              <a:buNone/>
              <a:defRPr sz="1400" b="1" i="0" u="none" strike="noStrike" cap="none">
                <a:solidFill>
                  <a:schemeClr val="lt1"/>
                </a:solidFill>
                <a:latin typeface="Nunito Sans"/>
                <a:ea typeface="Nunito Sans"/>
                <a:cs typeface="Nunito Sans"/>
                <a:sym typeface="Nunito Sans"/>
              </a:defRPr>
            </a:lvl1pPr>
            <a:lvl2pPr marR="0" lvl="1" algn="ctr" rtl="0">
              <a:lnSpc>
                <a:spcPct val="100000"/>
              </a:lnSpc>
              <a:spcBef>
                <a:spcPts val="0"/>
              </a:spcBef>
              <a:spcAft>
                <a:spcPts val="0"/>
              </a:spcAft>
              <a:buClr>
                <a:schemeClr val="lt1"/>
              </a:buClr>
              <a:buSzPts val="1400"/>
              <a:buFont typeface="Fira Sans Extra Condensed Medium"/>
              <a:buNone/>
              <a:defRPr sz="1400" b="1" i="0" u="none" strike="noStrike" cap="none">
                <a:solidFill>
                  <a:schemeClr val="lt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lt1"/>
              </a:buClr>
              <a:buSzPts val="1400"/>
              <a:buFont typeface="Fira Sans Extra Condensed Medium"/>
              <a:buNone/>
              <a:defRPr sz="1400" b="1" i="0" u="none" strike="noStrike" cap="none">
                <a:solidFill>
                  <a:schemeClr val="lt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lt1"/>
              </a:buClr>
              <a:buSzPts val="1400"/>
              <a:buFont typeface="Fira Sans Extra Condensed Medium"/>
              <a:buNone/>
              <a:defRPr sz="1400" b="1" i="0" u="none" strike="noStrike" cap="none">
                <a:solidFill>
                  <a:schemeClr val="lt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lt1"/>
              </a:buClr>
              <a:buSzPts val="1400"/>
              <a:buFont typeface="Fira Sans Extra Condensed Medium"/>
              <a:buNone/>
              <a:defRPr sz="1400" b="1" i="0" u="none" strike="noStrike" cap="none">
                <a:solidFill>
                  <a:schemeClr val="lt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lt1"/>
              </a:buClr>
              <a:buSzPts val="1400"/>
              <a:buFont typeface="Fira Sans Extra Condensed Medium"/>
              <a:buNone/>
              <a:defRPr sz="1400" b="1" i="0" u="none" strike="noStrike" cap="none">
                <a:solidFill>
                  <a:schemeClr val="lt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lt1"/>
              </a:buClr>
              <a:buSzPts val="1400"/>
              <a:buFont typeface="Fira Sans Extra Condensed Medium"/>
              <a:buNone/>
              <a:defRPr sz="1400" b="1" i="0" u="none" strike="noStrike" cap="none">
                <a:solidFill>
                  <a:schemeClr val="lt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lt1"/>
              </a:buClr>
              <a:buSzPts val="1400"/>
              <a:buFont typeface="Fira Sans Extra Condensed Medium"/>
              <a:buNone/>
              <a:defRPr sz="1400" b="1" i="0" u="none" strike="noStrike" cap="none">
                <a:solidFill>
                  <a:schemeClr val="lt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lt1"/>
              </a:buClr>
              <a:buSzPts val="1400"/>
              <a:buFont typeface="Fira Sans Extra Condensed Medium"/>
              <a:buNone/>
              <a:defRPr sz="1400" b="1" i="0" u="none" strike="noStrike" cap="none">
                <a:solidFill>
                  <a:schemeClr val="lt1"/>
                </a:solidFill>
                <a:latin typeface="Fira Sans Extra Condensed Medium"/>
                <a:ea typeface="Fira Sans Extra Condensed Medium"/>
                <a:cs typeface="Fira Sans Extra Condensed Medium"/>
                <a:sym typeface="Fira Sans Extra Condensed Medium"/>
              </a:defRPr>
            </a:lvl9pPr>
          </a:lstStyle>
          <a:p>
            <a:r>
              <a:rPr lang="en"/>
              <a:t>02</a:t>
            </a:r>
          </a:p>
        </p:txBody>
      </p:sp>
      <p:sp>
        <p:nvSpPr>
          <p:cNvPr id="72" name="Google Shape;134;p23">
            <a:extLst>
              <a:ext uri="{FF2B5EF4-FFF2-40B4-BE49-F238E27FC236}">
                <a16:creationId xmlns:a16="http://schemas.microsoft.com/office/drawing/2014/main" id="{B3E71723-32C8-C34F-B172-72D250E445DE}"/>
              </a:ext>
            </a:extLst>
          </p:cNvPr>
          <p:cNvSpPr txBox="1">
            <a:spLocks/>
          </p:cNvSpPr>
          <p:nvPr/>
        </p:nvSpPr>
        <p:spPr>
          <a:xfrm>
            <a:off x="6927685" y="3389185"/>
            <a:ext cx="748800" cy="303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400"/>
              <a:buFont typeface="Nunito Sans"/>
              <a:buNone/>
              <a:defRPr sz="1400" b="1" i="0" u="none" strike="noStrike" cap="none">
                <a:solidFill>
                  <a:schemeClr val="lt1"/>
                </a:solidFill>
                <a:latin typeface="Nunito Sans"/>
                <a:ea typeface="Nunito Sans"/>
                <a:cs typeface="Nunito Sans"/>
                <a:sym typeface="Nunito Sans"/>
              </a:defRPr>
            </a:lvl1pPr>
            <a:lvl2pPr marR="0" lvl="1" algn="ctr" rtl="0">
              <a:lnSpc>
                <a:spcPct val="100000"/>
              </a:lnSpc>
              <a:spcBef>
                <a:spcPts val="0"/>
              </a:spcBef>
              <a:spcAft>
                <a:spcPts val="0"/>
              </a:spcAft>
              <a:buClr>
                <a:schemeClr val="lt1"/>
              </a:buClr>
              <a:buSzPts val="1400"/>
              <a:buFont typeface="Fira Sans Extra Condensed Medium"/>
              <a:buNone/>
              <a:defRPr sz="1400" b="1" i="0" u="none" strike="noStrike" cap="none">
                <a:solidFill>
                  <a:schemeClr val="lt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lt1"/>
              </a:buClr>
              <a:buSzPts val="1400"/>
              <a:buFont typeface="Fira Sans Extra Condensed Medium"/>
              <a:buNone/>
              <a:defRPr sz="1400" b="1" i="0" u="none" strike="noStrike" cap="none">
                <a:solidFill>
                  <a:schemeClr val="lt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lt1"/>
              </a:buClr>
              <a:buSzPts val="1400"/>
              <a:buFont typeface="Fira Sans Extra Condensed Medium"/>
              <a:buNone/>
              <a:defRPr sz="1400" b="1" i="0" u="none" strike="noStrike" cap="none">
                <a:solidFill>
                  <a:schemeClr val="lt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lt1"/>
              </a:buClr>
              <a:buSzPts val="1400"/>
              <a:buFont typeface="Fira Sans Extra Condensed Medium"/>
              <a:buNone/>
              <a:defRPr sz="1400" b="1" i="0" u="none" strike="noStrike" cap="none">
                <a:solidFill>
                  <a:schemeClr val="lt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lt1"/>
              </a:buClr>
              <a:buSzPts val="1400"/>
              <a:buFont typeface="Fira Sans Extra Condensed Medium"/>
              <a:buNone/>
              <a:defRPr sz="1400" b="1" i="0" u="none" strike="noStrike" cap="none">
                <a:solidFill>
                  <a:schemeClr val="lt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lt1"/>
              </a:buClr>
              <a:buSzPts val="1400"/>
              <a:buFont typeface="Fira Sans Extra Condensed Medium"/>
              <a:buNone/>
              <a:defRPr sz="1400" b="1" i="0" u="none" strike="noStrike" cap="none">
                <a:solidFill>
                  <a:schemeClr val="lt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lt1"/>
              </a:buClr>
              <a:buSzPts val="1400"/>
              <a:buFont typeface="Fira Sans Extra Condensed Medium"/>
              <a:buNone/>
              <a:defRPr sz="1400" b="1" i="0" u="none" strike="noStrike" cap="none">
                <a:solidFill>
                  <a:schemeClr val="lt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lt1"/>
              </a:buClr>
              <a:buSzPts val="1400"/>
              <a:buFont typeface="Fira Sans Extra Condensed Medium"/>
              <a:buNone/>
              <a:defRPr sz="1400" b="1" i="0" u="none" strike="noStrike" cap="none">
                <a:solidFill>
                  <a:schemeClr val="lt1"/>
                </a:solidFill>
                <a:latin typeface="Fira Sans Extra Condensed Medium"/>
                <a:ea typeface="Fira Sans Extra Condensed Medium"/>
                <a:cs typeface="Fira Sans Extra Condensed Medium"/>
                <a:sym typeface="Fira Sans Extra Condensed Medium"/>
              </a:defRPr>
            </a:lvl9pPr>
          </a:lstStyle>
          <a:p>
            <a:r>
              <a:rPr lang="en"/>
              <a:t>03</a:t>
            </a:r>
          </a:p>
        </p:txBody>
      </p:sp>
      <p:sp>
        <p:nvSpPr>
          <p:cNvPr id="73" name="Hexagon 72">
            <a:extLst>
              <a:ext uri="{FF2B5EF4-FFF2-40B4-BE49-F238E27FC236}">
                <a16:creationId xmlns:a16="http://schemas.microsoft.com/office/drawing/2014/main" id="{D8E0827A-EE5B-E64A-9B4E-D43FB45CF1ED}"/>
              </a:ext>
            </a:extLst>
          </p:cNvPr>
          <p:cNvSpPr/>
          <p:nvPr/>
        </p:nvSpPr>
        <p:spPr>
          <a:xfrm>
            <a:off x="1735312" y="3307700"/>
            <a:ext cx="490486" cy="432520"/>
          </a:xfrm>
          <a:prstGeom prst="hexagon">
            <a:avLst/>
          </a:prstGeom>
          <a:solidFill>
            <a:srgbClr val="368E7A"/>
          </a:solidFill>
          <a:ln>
            <a:solidFill>
              <a:srgbClr val="368E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74" name="Hexagon 73">
            <a:extLst>
              <a:ext uri="{FF2B5EF4-FFF2-40B4-BE49-F238E27FC236}">
                <a16:creationId xmlns:a16="http://schemas.microsoft.com/office/drawing/2014/main" id="{679119A7-8A25-D544-9FAC-2E64E2013B2C}"/>
              </a:ext>
            </a:extLst>
          </p:cNvPr>
          <p:cNvSpPr/>
          <p:nvPr/>
        </p:nvSpPr>
        <p:spPr>
          <a:xfrm>
            <a:off x="4358678" y="3316190"/>
            <a:ext cx="501686" cy="432520"/>
          </a:xfrm>
          <a:prstGeom prst="hexagon">
            <a:avLst/>
          </a:prstGeom>
          <a:solidFill>
            <a:srgbClr val="368E7A"/>
          </a:solidFill>
          <a:ln>
            <a:solidFill>
              <a:srgbClr val="368E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75" name="Hexagon 74">
            <a:extLst>
              <a:ext uri="{FF2B5EF4-FFF2-40B4-BE49-F238E27FC236}">
                <a16:creationId xmlns:a16="http://schemas.microsoft.com/office/drawing/2014/main" id="{46F608DC-E19B-AC47-8198-683AF225C01B}"/>
              </a:ext>
            </a:extLst>
          </p:cNvPr>
          <p:cNvSpPr/>
          <p:nvPr/>
        </p:nvSpPr>
        <p:spPr>
          <a:xfrm>
            <a:off x="7028191" y="3311734"/>
            <a:ext cx="511157" cy="432520"/>
          </a:xfrm>
          <a:prstGeom prst="hexagon">
            <a:avLst/>
          </a:prstGeom>
          <a:solidFill>
            <a:srgbClr val="368E7A"/>
          </a:solidFill>
          <a:ln>
            <a:solidFill>
              <a:srgbClr val="368E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78" name="Google Shape;130;p23">
            <a:extLst>
              <a:ext uri="{FF2B5EF4-FFF2-40B4-BE49-F238E27FC236}">
                <a16:creationId xmlns:a16="http://schemas.microsoft.com/office/drawing/2014/main" id="{2789C9DA-E4E1-1248-A94E-EF9370FFCE71}"/>
              </a:ext>
            </a:extLst>
          </p:cNvPr>
          <p:cNvSpPr txBox="1">
            <a:spLocks/>
          </p:cNvSpPr>
          <p:nvPr/>
        </p:nvSpPr>
        <p:spPr>
          <a:xfrm>
            <a:off x="1604652" y="3411587"/>
            <a:ext cx="748800" cy="303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400"/>
              <a:buFont typeface="Nunito Sans"/>
              <a:buNone/>
              <a:defRPr sz="1400" b="1" i="0" u="none" strike="noStrike" cap="none">
                <a:solidFill>
                  <a:schemeClr val="lt1"/>
                </a:solidFill>
                <a:latin typeface="Nunito Sans"/>
                <a:ea typeface="Nunito Sans"/>
                <a:cs typeface="Nunito Sans"/>
                <a:sym typeface="Nunito Sans"/>
              </a:defRPr>
            </a:lvl1pPr>
            <a:lvl2pPr marR="0" lvl="1" algn="ctr" rtl="0">
              <a:lnSpc>
                <a:spcPct val="100000"/>
              </a:lnSpc>
              <a:spcBef>
                <a:spcPts val="0"/>
              </a:spcBef>
              <a:spcAft>
                <a:spcPts val="0"/>
              </a:spcAft>
              <a:buClr>
                <a:schemeClr val="lt1"/>
              </a:buClr>
              <a:buSzPts val="1400"/>
              <a:buFont typeface="Fira Sans Extra Condensed Medium"/>
              <a:buNone/>
              <a:defRPr sz="1400" b="1" i="0" u="none" strike="noStrike" cap="none">
                <a:solidFill>
                  <a:schemeClr val="lt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lt1"/>
              </a:buClr>
              <a:buSzPts val="1400"/>
              <a:buFont typeface="Fira Sans Extra Condensed Medium"/>
              <a:buNone/>
              <a:defRPr sz="1400" b="1" i="0" u="none" strike="noStrike" cap="none">
                <a:solidFill>
                  <a:schemeClr val="lt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lt1"/>
              </a:buClr>
              <a:buSzPts val="1400"/>
              <a:buFont typeface="Fira Sans Extra Condensed Medium"/>
              <a:buNone/>
              <a:defRPr sz="1400" b="1" i="0" u="none" strike="noStrike" cap="none">
                <a:solidFill>
                  <a:schemeClr val="lt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lt1"/>
              </a:buClr>
              <a:buSzPts val="1400"/>
              <a:buFont typeface="Fira Sans Extra Condensed Medium"/>
              <a:buNone/>
              <a:defRPr sz="1400" b="1" i="0" u="none" strike="noStrike" cap="none">
                <a:solidFill>
                  <a:schemeClr val="lt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lt1"/>
              </a:buClr>
              <a:buSzPts val="1400"/>
              <a:buFont typeface="Fira Sans Extra Condensed Medium"/>
              <a:buNone/>
              <a:defRPr sz="1400" b="1" i="0" u="none" strike="noStrike" cap="none">
                <a:solidFill>
                  <a:schemeClr val="lt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lt1"/>
              </a:buClr>
              <a:buSzPts val="1400"/>
              <a:buFont typeface="Fira Sans Extra Condensed Medium"/>
              <a:buNone/>
              <a:defRPr sz="1400" b="1" i="0" u="none" strike="noStrike" cap="none">
                <a:solidFill>
                  <a:schemeClr val="lt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lt1"/>
              </a:buClr>
              <a:buSzPts val="1400"/>
              <a:buFont typeface="Fira Sans Extra Condensed Medium"/>
              <a:buNone/>
              <a:defRPr sz="1400" b="1" i="0" u="none" strike="noStrike" cap="none">
                <a:solidFill>
                  <a:schemeClr val="lt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lt1"/>
              </a:buClr>
              <a:buSzPts val="1400"/>
              <a:buFont typeface="Fira Sans Extra Condensed Medium"/>
              <a:buNone/>
              <a:defRPr sz="1400" b="1" i="0" u="none" strike="noStrike" cap="none">
                <a:solidFill>
                  <a:schemeClr val="lt1"/>
                </a:solidFill>
                <a:latin typeface="Fira Sans Extra Condensed Medium"/>
                <a:ea typeface="Fira Sans Extra Condensed Medium"/>
                <a:cs typeface="Fira Sans Extra Condensed Medium"/>
                <a:sym typeface="Fira Sans Extra Condensed Medium"/>
              </a:defRPr>
            </a:lvl9pPr>
          </a:lstStyle>
          <a:p>
            <a:r>
              <a:rPr lang="en" dirty="0"/>
              <a:t>04</a:t>
            </a:r>
          </a:p>
        </p:txBody>
      </p:sp>
      <p:sp>
        <p:nvSpPr>
          <p:cNvPr id="79" name="Google Shape;130;p23">
            <a:extLst>
              <a:ext uri="{FF2B5EF4-FFF2-40B4-BE49-F238E27FC236}">
                <a16:creationId xmlns:a16="http://schemas.microsoft.com/office/drawing/2014/main" id="{E25D6CDD-C255-BE48-9FFA-E4EC6CE305FF}"/>
              </a:ext>
            </a:extLst>
          </p:cNvPr>
          <p:cNvSpPr txBox="1">
            <a:spLocks/>
          </p:cNvSpPr>
          <p:nvPr/>
        </p:nvSpPr>
        <p:spPr>
          <a:xfrm>
            <a:off x="4226101" y="3416681"/>
            <a:ext cx="748800" cy="303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400"/>
              <a:buFont typeface="Nunito Sans"/>
              <a:buNone/>
              <a:defRPr sz="1400" b="1" i="0" u="none" strike="noStrike" cap="none">
                <a:solidFill>
                  <a:schemeClr val="lt1"/>
                </a:solidFill>
                <a:latin typeface="Nunito Sans"/>
                <a:ea typeface="Nunito Sans"/>
                <a:cs typeface="Nunito Sans"/>
                <a:sym typeface="Nunito Sans"/>
              </a:defRPr>
            </a:lvl1pPr>
            <a:lvl2pPr marR="0" lvl="1" algn="ctr" rtl="0">
              <a:lnSpc>
                <a:spcPct val="100000"/>
              </a:lnSpc>
              <a:spcBef>
                <a:spcPts val="0"/>
              </a:spcBef>
              <a:spcAft>
                <a:spcPts val="0"/>
              </a:spcAft>
              <a:buClr>
                <a:schemeClr val="lt1"/>
              </a:buClr>
              <a:buSzPts val="1400"/>
              <a:buFont typeface="Fira Sans Extra Condensed Medium"/>
              <a:buNone/>
              <a:defRPr sz="1400" b="1" i="0" u="none" strike="noStrike" cap="none">
                <a:solidFill>
                  <a:schemeClr val="lt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lt1"/>
              </a:buClr>
              <a:buSzPts val="1400"/>
              <a:buFont typeface="Fira Sans Extra Condensed Medium"/>
              <a:buNone/>
              <a:defRPr sz="1400" b="1" i="0" u="none" strike="noStrike" cap="none">
                <a:solidFill>
                  <a:schemeClr val="lt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lt1"/>
              </a:buClr>
              <a:buSzPts val="1400"/>
              <a:buFont typeface="Fira Sans Extra Condensed Medium"/>
              <a:buNone/>
              <a:defRPr sz="1400" b="1" i="0" u="none" strike="noStrike" cap="none">
                <a:solidFill>
                  <a:schemeClr val="lt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lt1"/>
              </a:buClr>
              <a:buSzPts val="1400"/>
              <a:buFont typeface="Fira Sans Extra Condensed Medium"/>
              <a:buNone/>
              <a:defRPr sz="1400" b="1" i="0" u="none" strike="noStrike" cap="none">
                <a:solidFill>
                  <a:schemeClr val="lt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lt1"/>
              </a:buClr>
              <a:buSzPts val="1400"/>
              <a:buFont typeface="Fira Sans Extra Condensed Medium"/>
              <a:buNone/>
              <a:defRPr sz="1400" b="1" i="0" u="none" strike="noStrike" cap="none">
                <a:solidFill>
                  <a:schemeClr val="lt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lt1"/>
              </a:buClr>
              <a:buSzPts val="1400"/>
              <a:buFont typeface="Fira Sans Extra Condensed Medium"/>
              <a:buNone/>
              <a:defRPr sz="1400" b="1" i="0" u="none" strike="noStrike" cap="none">
                <a:solidFill>
                  <a:schemeClr val="lt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lt1"/>
              </a:buClr>
              <a:buSzPts val="1400"/>
              <a:buFont typeface="Fira Sans Extra Condensed Medium"/>
              <a:buNone/>
              <a:defRPr sz="1400" b="1" i="0" u="none" strike="noStrike" cap="none">
                <a:solidFill>
                  <a:schemeClr val="lt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lt1"/>
              </a:buClr>
              <a:buSzPts val="1400"/>
              <a:buFont typeface="Fira Sans Extra Condensed Medium"/>
              <a:buNone/>
              <a:defRPr sz="1400" b="1" i="0" u="none" strike="noStrike" cap="none">
                <a:solidFill>
                  <a:schemeClr val="lt1"/>
                </a:solidFill>
                <a:latin typeface="Fira Sans Extra Condensed Medium"/>
                <a:ea typeface="Fira Sans Extra Condensed Medium"/>
                <a:cs typeface="Fira Sans Extra Condensed Medium"/>
                <a:sym typeface="Fira Sans Extra Condensed Medium"/>
              </a:defRPr>
            </a:lvl9pPr>
          </a:lstStyle>
          <a:p>
            <a:r>
              <a:rPr lang="en" dirty="0"/>
              <a:t>05</a:t>
            </a:r>
          </a:p>
        </p:txBody>
      </p:sp>
      <p:sp>
        <p:nvSpPr>
          <p:cNvPr id="80" name="Google Shape;130;p23">
            <a:extLst>
              <a:ext uri="{FF2B5EF4-FFF2-40B4-BE49-F238E27FC236}">
                <a16:creationId xmlns:a16="http://schemas.microsoft.com/office/drawing/2014/main" id="{9D74CB2D-DDC1-C04B-8418-DDD81B7CA930}"/>
              </a:ext>
            </a:extLst>
          </p:cNvPr>
          <p:cNvSpPr txBox="1">
            <a:spLocks/>
          </p:cNvSpPr>
          <p:nvPr/>
        </p:nvSpPr>
        <p:spPr>
          <a:xfrm>
            <a:off x="6909369" y="3402304"/>
            <a:ext cx="748800" cy="303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400"/>
              <a:buFont typeface="Nunito Sans"/>
              <a:buNone/>
              <a:defRPr sz="1400" b="1" i="0" u="none" strike="noStrike" cap="none">
                <a:solidFill>
                  <a:schemeClr val="lt1"/>
                </a:solidFill>
                <a:latin typeface="Nunito Sans"/>
                <a:ea typeface="Nunito Sans"/>
                <a:cs typeface="Nunito Sans"/>
                <a:sym typeface="Nunito Sans"/>
              </a:defRPr>
            </a:lvl1pPr>
            <a:lvl2pPr marR="0" lvl="1" algn="ctr" rtl="0">
              <a:lnSpc>
                <a:spcPct val="100000"/>
              </a:lnSpc>
              <a:spcBef>
                <a:spcPts val="0"/>
              </a:spcBef>
              <a:spcAft>
                <a:spcPts val="0"/>
              </a:spcAft>
              <a:buClr>
                <a:schemeClr val="lt1"/>
              </a:buClr>
              <a:buSzPts val="1400"/>
              <a:buFont typeface="Fira Sans Extra Condensed Medium"/>
              <a:buNone/>
              <a:defRPr sz="1400" b="1" i="0" u="none" strike="noStrike" cap="none">
                <a:solidFill>
                  <a:schemeClr val="lt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lt1"/>
              </a:buClr>
              <a:buSzPts val="1400"/>
              <a:buFont typeface="Fira Sans Extra Condensed Medium"/>
              <a:buNone/>
              <a:defRPr sz="1400" b="1" i="0" u="none" strike="noStrike" cap="none">
                <a:solidFill>
                  <a:schemeClr val="lt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lt1"/>
              </a:buClr>
              <a:buSzPts val="1400"/>
              <a:buFont typeface="Fira Sans Extra Condensed Medium"/>
              <a:buNone/>
              <a:defRPr sz="1400" b="1" i="0" u="none" strike="noStrike" cap="none">
                <a:solidFill>
                  <a:schemeClr val="lt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lt1"/>
              </a:buClr>
              <a:buSzPts val="1400"/>
              <a:buFont typeface="Fira Sans Extra Condensed Medium"/>
              <a:buNone/>
              <a:defRPr sz="1400" b="1" i="0" u="none" strike="noStrike" cap="none">
                <a:solidFill>
                  <a:schemeClr val="lt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lt1"/>
              </a:buClr>
              <a:buSzPts val="1400"/>
              <a:buFont typeface="Fira Sans Extra Condensed Medium"/>
              <a:buNone/>
              <a:defRPr sz="1400" b="1" i="0" u="none" strike="noStrike" cap="none">
                <a:solidFill>
                  <a:schemeClr val="lt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lt1"/>
              </a:buClr>
              <a:buSzPts val="1400"/>
              <a:buFont typeface="Fira Sans Extra Condensed Medium"/>
              <a:buNone/>
              <a:defRPr sz="1400" b="1" i="0" u="none" strike="noStrike" cap="none">
                <a:solidFill>
                  <a:schemeClr val="lt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lt1"/>
              </a:buClr>
              <a:buSzPts val="1400"/>
              <a:buFont typeface="Fira Sans Extra Condensed Medium"/>
              <a:buNone/>
              <a:defRPr sz="1400" b="1" i="0" u="none" strike="noStrike" cap="none">
                <a:solidFill>
                  <a:schemeClr val="lt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lt1"/>
              </a:buClr>
              <a:buSzPts val="1400"/>
              <a:buFont typeface="Fira Sans Extra Condensed Medium"/>
              <a:buNone/>
              <a:defRPr sz="1400" b="1" i="0" u="none" strike="noStrike" cap="none">
                <a:solidFill>
                  <a:schemeClr val="lt1"/>
                </a:solidFill>
                <a:latin typeface="Fira Sans Extra Condensed Medium"/>
                <a:ea typeface="Fira Sans Extra Condensed Medium"/>
                <a:cs typeface="Fira Sans Extra Condensed Medium"/>
                <a:sym typeface="Fira Sans Extra Condensed Medium"/>
              </a:defRPr>
            </a:lvl9pPr>
          </a:lstStyle>
          <a:p>
            <a:r>
              <a:rPr lang="en" dirty="0"/>
              <a:t>06</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6"/>
          <p:cNvSpPr/>
          <p:nvPr/>
        </p:nvSpPr>
        <p:spPr>
          <a:xfrm rot="-4500033">
            <a:off x="-1273432" y="3070398"/>
            <a:ext cx="3262617" cy="1970242"/>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6"/>
          <p:cNvSpPr txBox="1">
            <a:spLocks noGrp="1"/>
          </p:cNvSpPr>
          <p:nvPr>
            <p:ph type="ctrTitle"/>
          </p:nvPr>
        </p:nvSpPr>
        <p:spPr>
          <a:xfrm>
            <a:off x="-460247" y="398881"/>
            <a:ext cx="4742122" cy="68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The Idea</a:t>
            </a:r>
            <a:endParaRPr sz="2400" dirty="0"/>
          </a:p>
        </p:txBody>
      </p:sp>
      <p:sp>
        <p:nvSpPr>
          <p:cNvPr id="168" name="Google Shape;168;p26"/>
          <p:cNvSpPr txBox="1">
            <a:spLocks noGrp="1"/>
          </p:cNvSpPr>
          <p:nvPr>
            <p:ph type="ctrTitle" idx="2"/>
          </p:nvPr>
        </p:nvSpPr>
        <p:spPr>
          <a:xfrm flipH="1">
            <a:off x="1663075" y="2606298"/>
            <a:ext cx="1037100" cy="32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SATURN</a:t>
            </a:r>
            <a:endParaRPr>
              <a:solidFill>
                <a:schemeClr val="lt1"/>
              </a:solidFill>
            </a:endParaRPr>
          </a:p>
        </p:txBody>
      </p:sp>
      <p:sp>
        <p:nvSpPr>
          <p:cNvPr id="169" name="Google Shape;169;p26"/>
          <p:cNvSpPr txBox="1">
            <a:spLocks noGrp="1"/>
          </p:cNvSpPr>
          <p:nvPr>
            <p:ph type="subTitle" idx="1"/>
          </p:nvPr>
        </p:nvSpPr>
        <p:spPr>
          <a:xfrm flipH="1">
            <a:off x="1432475" y="2815693"/>
            <a:ext cx="1498200" cy="9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Saturn is the ringed one. It’s a gas giant, composed of hydrogen and helium. It’s named after the Roman god of agriculture</a:t>
            </a:r>
            <a:endParaRPr>
              <a:solidFill>
                <a:schemeClr val="lt1"/>
              </a:solidFill>
            </a:endParaRPr>
          </a:p>
          <a:p>
            <a:pPr marL="0" lvl="0" indent="0" algn="ctr" rtl="0">
              <a:spcBef>
                <a:spcPts val="0"/>
              </a:spcBef>
              <a:spcAft>
                <a:spcPts val="0"/>
              </a:spcAft>
              <a:buNone/>
            </a:pPr>
            <a:endParaRPr>
              <a:solidFill>
                <a:schemeClr val="lt1"/>
              </a:solidFill>
            </a:endParaRPr>
          </a:p>
          <a:p>
            <a:pPr marL="0" lvl="0" indent="0" algn="ctr" rtl="0">
              <a:spcBef>
                <a:spcPts val="0"/>
              </a:spcBef>
              <a:spcAft>
                <a:spcPts val="0"/>
              </a:spcAft>
              <a:buNone/>
            </a:pPr>
            <a:endParaRPr>
              <a:solidFill>
                <a:schemeClr val="lt1"/>
              </a:solidFill>
            </a:endParaRPr>
          </a:p>
        </p:txBody>
      </p:sp>
      <p:sp>
        <p:nvSpPr>
          <p:cNvPr id="170" name="Google Shape;170;p26"/>
          <p:cNvSpPr txBox="1">
            <a:spLocks noGrp="1"/>
          </p:cNvSpPr>
          <p:nvPr>
            <p:ph type="ctrTitle" idx="3"/>
          </p:nvPr>
        </p:nvSpPr>
        <p:spPr>
          <a:xfrm flipH="1">
            <a:off x="4851150" y="2606423"/>
            <a:ext cx="1037100" cy="32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NEPTUNE</a:t>
            </a:r>
            <a:endParaRPr>
              <a:solidFill>
                <a:schemeClr val="lt1"/>
              </a:solidFill>
            </a:endParaRPr>
          </a:p>
        </p:txBody>
      </p:sp>
      <p:sp>
        <p:nvSpPr>
          <p:cNvPr id="171" name="Google Shape;171;p26"/>
          <p:cNvSpPr txBox="1">
            <a:spLocks noGrp="1"/>
          </p:cNvSpPr>
          <p:nvPr>
            <p:ph type="subTitle" idx="4"/>
          </p:nvPr>
        </p:nvSpPr>
        <p:spPr>
          <a:xfrm flipH="1">
            <a:off x="4620550" y="2815693"/>
            <a:ext cx="1498200" cy="9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Neptune is the farthest planet from the Sun, the fourth-largest in our Solar System and also the densest</a:t>
            </a:r>
            <a:endParaRPr>
              <a:solidFill>
                <a:schemeClr val="lt1"/>
              </a:solidFill>
            </a:endParaRPr>
          </a:p>
          <a:p>
            <a:pPr marL="0" lvl="0" indent="0" algn="l" rtl="0">
              <a:spcBef>
                <a:spcPts val="0"/>
              </a:spcBef>
              <a:spcAft>
                <a:spcPts val="0"/>
              </a:spcAft>
              <a:buNone/>
            </a:pPr>
            <a:endParaRPr>
              <a:solidFill>
                <a:schemeClr val="lt1"/>
              </a:solidFill>
            </a:endParaRPr>
          </a:p>
        </p:txBody>
      </p:sp>
      <p:sp>
        <p:nvSpPr>
          <p:cNvPr id="176" name="Google Shape;176;p26"/>
          <p:cNvSpPr/>
          <p:nvPr/>
        </p:nvSpPr>
        <p:spPr>
          <a:xfrm rot="5400000">
            <a:off x="7282972" y="-391616"/>
            <a:ext cx="3262631" cy="1970235"/>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 name="Google Shape;234;p33">
            <a:extLst>
              <a:ext uri="{FF2B5EF4-FFF2-40B4-BE49-F238E27FC236}">
                <a16:creationId xmlns:a16="http://schemas.microsoft.com/office/drawing/2014/main" id="{9E4C0694-0CC5-1C46-AA68-C6D21791B560}"/>
              </a:ext>
            </a:extLst>
          </p:cNvPr>
          <p:cNvCxnSpPr>
            <a:cxnSpLocks/>
          </p:cNvCxnSpPr>
          <p:nvPr/>
        </p:nvCxnSpPr>
        <p:spPr>
          <a:xfrm>
            <a:off x="574158" y="902698"/>
            <a:ext cx="6659028" cy="0"/>
          </a:xfrm>
          <a:prstGeom prst="straightConnector1">
            <a:avLst/>
          </a:prstGeom>
          <a:noFill/>
          <a:ln w="38100" cap="flat" cmpd="sng">
            <a:solidFill>
              <a:srgbClr val="368E7B"/>
            </a:solidFill>
            <a:prstDash val="solid"/>
            <a:round/>
            <a:headEnd type="none" w="med" len="med"/>
            <a:tailEnd type="none" w="med" len="med"/>
          </a:ln>
        </p:spPr>
      </p:cxnSp>
      <p:sp>
        <p:nvSpPr>
          <p:cNvPr id="26" name="Google Shape;194;p28">
            <a:extLst>
              <a:ext uri="{FF2B5EF4-FFF2-40B4-BE49-F238E27FC236}">
                <a16:creationId xmlns:a16="http://schemas.microsoft.com/office/drawing/2014/main" id="{0FF4810D-3153-FA46-AF92-088A3CE8CDFC}"/>
              </a:ext>
            </a:extLst>
          </p:cNvPr>
          <p:cNvSpPr txBox="1">
            <a:spLocks/>
          </p:cNvSpPr>
          <p:nvPr/>
        </p:nvSpPr>
        <p:spPr>
          <a:xfrm>
            <a:off x="1118616" y="982747"/>
            <a:ext cx="6906767" cy="30727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1pPr>
            <a:lvl2pPr marL="914400" marR="0" lvl="1"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2pPr>
            <a:lvl3pPr marL="1371600" marR="0" lvl="2"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3pPr>
            <a:lvl4pPr marL="1828800" marR="0" lvl="3"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4pPr>
            <a:lvl5pPr marL="2286000" marR="0" lvl="4"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5pPr>
            <a:lvl6pPr marL="2743200" marR="0" lvl="5"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6pPr>
            <a:lvl7pPr marL="3200400" marR="0" lvl="6"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7pPr>
            <a:lvl8pPr marL="3657600" marR="0" lvl="7"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8pPr>
            <a:lvl9pPr marL="4114800" marR="0" lvl="8"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9pPr>
          </a:lstStyle>
          <a:p>
            <a:pPr algn="l">
              <a:lnSpc>
                <a:spcPct val="150000"/>
              </a:lnSpc>
            </a:pPr>
            <a:r>
              <a:rPr lang="en-US" sz="1600" b="1" dirty="0">
                <a:solidFill>
                  <a:schemeClr val="bg1">
                    <a:lumMod val="10000"/>
                  </a:schemeClr>
                </a:solidFill>
              </a:rPr>
              <a:t>The Idea :</a:t>
            </a:r>
            <a:br>
              <a:rPr lang="en-US" sz="1600" dirty="0">
                <a:solidFill>
                  <a:schemeClr val="bg1">
                    <a:lumMod val="10000"/>
                  </a:schemeClr>
                </a:solidFill>
              </a:rPr>
            </a:br>
            <a:r>
              <a:rPr lang="en-US" sz="1600" dirty="0">
                <a:solidFill>
                  <a:schemeClr val="bg1">
                    <a:lumMod val="10000"/>
                  </a:schemeClr>
                </a:solidFill>
              </a:rPr>
              <a:t>Predicting Phishing Web Page Using Machine Learning</a:t>
            </a:r>
          </a:p>
          <a:p>
            <a:pPr algn="l"/>
            <a:endParaRPr lang="en-US" sz="1600" dirty="0">
              <a:solidFill>
                <a:schemeClr val="bg1">
                  <a:lumMod val="10000"/>
                </a:schemeClr>
              </a:solidFill>
            </a:endParaRPr>
          </a:p>
          <a:p>
            <a:pPr marL="457200" lvl="1" indent="0" algn="l"/>
            <a:r>
              <a:rPr lang="en-US" sz="1600" dirty="0">
                <a:solidFill>
                  <a:schemeClr val="bg1">
                    <a:lumMod val="10000"/>
                  </a:schemeClr>
                </a:solidFill>
              </a:rPr>
              <a:t>Phishing is a method of trying to gather personal information using deceptive e-mails and websites.</a:t>
            </a:r>
          </a:p>
          <a:p>
            <a:pPr marL="457200" lvl="1" indent="0" algn="l"/>
            <a:endParaRPr lang="en-US" sz="1600" dirty="0">
              <a:solidFill>
                <a:schemeClr val="bg1">
                  <a:lumMod val="10000"/>
                </a:schemeClr>
              </a:solidFill>
            </a:endParaRPr>
          </a:p>
          <a:p>
            <a:pPr marL="0" indent="0" algn="l"/>
            <a:r>
              <a:rPr lang="en-US" sz="1600" dirty="0">
                <a:solidFill>
                  <a:schemeClr val="bg1">
                    <a:lumMod val="10000"/>
                  </a:schemeClr>
                </a:solidFill>
              </a:rPr>
              <a:t>In this project, we read the data and looked at what are the features that gave us information on what are the attributes of a phishing website.</a:t>
            </a:r>
          </a:p>
          <a:p>
            <a:pPr marL="0" indent="0" algn="l"/>
            <a:endParaRPr lang="en-US" sz="1600" b="1" dirty="0">
              <a:solidFill>
                <a:schemeClr val="bg1">
                  <a:lumMod val="10000"/>
                </a:schemeClr>
              </a:solidFill>
            </a:endParaRPr>
          </a:p>
          <a:p>
            <a:pPr marL="0" indent="0" algn="l"/>
            <a:endParaRPr lang="en-US" sz="1600" dirty="0">
              <a:solidFill>
                <a:schemeClr val="bg1">
                  <a:lumMod val="10000"/>
                </a:schemeClr>
              </a:solidFill>
            </a:endParaRPr>
          </a:p>
          <a:p>
            <a:pPr marL="0" indent="0" algn="l"/>
            <a:endParaRPr lang="en-US" sz="1600" dirty="0">
              <a:solidFill>
                <a:schemeClr val="bg1">
                  <a:lumMod val="10000"/>
                </a:schemeClr>
              </a:solidFill>
            </a:endParaRPr>
          </a:p>
          <a:p>
            <a:pPr marL="742950" lvl="1" indent="-285750" algn="l">
              <a:buFont typeface="Arial" panose="020B0604020202020204" pitchFamily="34" charset="0"/>
              <a:buChar char="•"/>
            </a:pPr>
            <a:endParaRPr lang="en-US" sz="1600" dirty="0">
              <a:solidFill>
                <a:schemeClr val="accent3"/>
              </a:solidFill>
            </a:endParaRPr>
          </a:p>
        </p:txBody>
      </p:sp>
      <p:pic>
        <p:nvPicPr>
          <p:cNvPr id="2" name="Picture 1">
            <a:extLst>
              <a:ext uri="{FF2B5EF4-FFF2-40B4-BE49-F238E27FC236}">
                <a16:creationId xmlns:a16="http://schemas.microsoft.com/office/drawing/2014/main" id="{A0BA8A78-4A76-4D49-9A2F-060C7AB1051C}"/>
              </a:ext>
            </a:extLst>
          </p:cNvPr>
          <p:cNvPicPr>
            <a:picLocks noChangeAspect="1"/>
          </p:cNvPicPr>
          <p:nvPr/>
        </p:nvPicPr>
        <p:blipFill>
          <a:blip r:embed="rId3"/>
          <a:stretch>
            <a:fillRect/>
          </a:stretch>
        </p:blipFill>
        <p:spPr>
          <a:xfrm>
            <a:off x="574158" y="451467"/>
            <a:ext cx="614582" cy="371183"/>
          </a:xfrm>
          <a:prstGeom prst="rect">
            <a:avLst/>
          </a:prstGeom>
        </p:spPr>
      </p:pic>
    </p:spTree>
    <p:extLst>
      <p:ext uri="{BB962C8B-B14F-4D97-AF65-F5344CB8AC3E}">
        <p14:creationId xmlns:p14="http://schemas.microsoft.com/office/powerpoint/2010/main" val="19869845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6"/>
          <p:cNvSpPr/>
          <p:nvPr/>
        </p:nvSpPr>
        <p:spPr>
          <a:xfrm rot="-4500033">
            <a:off x="-1273432" y="3070398"/>
            <a:ext cx="3262617" cy="1970242"/>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6"/>
          <p:cNvSpPr txBox="1">
            <a:spLocks noGrp="1"/>
          </p:cNvSpPr>
          <p:nvPr>
            <p:ph type="ctrTitle"/>
          </p:nvPr>
        </p:nvSpPr>
        <p:spPr>
          <a:xfrm>
            <a:off x="-258711" y="398881"/>
            <a:ext cx="4742122" cy="689100"/>
          </a:xfrm>
          <a:prstGeom prst="rect">
            <a:avLst/>
          </a:prstGeom>
        </p:spPr>
        <p:txBody>
          <a:bodyPr spcFirstLastPara="1" wrap="square" lIns="91425" tIns="91425" rIns="91425" bIns="91425" anchor="t" anchorCtr="0">
            <a:noAutofit/>
          </a:bodyPr>
          <a:lstStyle/>
          <a:p>
            <a:pPr lvl="0"/>
            <a:r>
              <a:rPr lang="en-US" sz="2400" dirty="0"/>
              <a:t>The Datasets</a:t>
            </a:r>
            <a:endParaRPr sz="2400" dirty="0"/>
          </a:p>
        </p:txBody>
      </p:sp>
      <p:sp>
        <p:nvSpPr>
          <p:cNvPr id="168" name="Google Shape;168;p26"/>
          <p:cNvSpPr txBox="1">
            <a:spLocks noGrp="1"/>
          </p:cNvSpPr>
          <p:nvPr>
            <p:ph type="ctrTitle" idx="2"/>
          </p:nvPr>
        </p:nvSpPr>
        <p:spPr>
          <a:xfrm flipH="1">
            <a:off x="1663075" y="2606298"/>
            <a:ext cx="1037100" cy="32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SATURN</a:t>
            </a:r>
            <a:endParaRPr>
              <a:solidFill>
                <a:schemeClr val="lt1"/>
              </a:solidFill>
            </a:endParaRPr>
          </a:p>
        </p:txBody>
      </p:sp>
      <p:sp>
        <p:nvSpPr>
          <p:cNvPr id="169" name="Google Shape;169;p26"/>
          <p:cNvSpPr txBox="1">
            <a:spLocks noGrp="1"/>
          </p:cNvSpPr>
          <p:nvPr>
            <p:ph type="subTitle" idx="1"/>
          </p:nvPr>
        </p:nvSpPr>
        <p:spPr>
          <a:xfrm flipH="1">
            <a:off x="1432475" y="2815693"/>
            <a:ext cx="1498200" cy="9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Saturn is the ringed one. It’s a gas giant, composed of hydrogen and helium. It’s named after the Roman god of agriculture</a:t>
            </a:r>
            <a:endParaRPr>
              <a:solidFill>
                <a:schemeClr val="lt1"/>
              </a:solidFill>
            </a:endParaRPr>
          </a:p>
          <a:p>
            <a:pPr marL="0" lvl="0" indent="0" algn="ctr" rtl="0">
              <a:spcBef>
                <a:spcPts val="0"/>
              </a:spcBef>
              <a:spcAft>
                <a:spcPts val="0"/>
              </a:spcAft>
              <a:buNone/>
            </a:pPr>
            <a:endParaRPr>
              <a:solidFill>
                <a:schemeClr val="lt1"/>
              </a:solidFill>
            </a:endParaRPr>
          </a:p>
          <a:p>
            <a:pPr marL="0" lvl="0" indent="0" algn="ctr" rtl="0">
              <a:spcBef>
                <a:spcPts val="0"/>
              </a:spcBef>
              <a:spcAft>
                <a:spcPts val="0"/>
              </a:spcAft>
              <a:buNone/>
            </a:pPr>
            <a:endParaRPr>
              <a:solidFill>
                <a:schemeClr val="lt1"/>
              </a:solidFill>
            </a:endParaRPr>
          </a:p>
        </p:txBody>
      </p:sp>
      <p:sp>
        <p:nvSpPr>
          <p:cNvPr id="170" name="Google Shape;170;p26"/>
          <p:cNvSpPr txBox="1">
            <a:spLocks noGrp="1"/>
          </p:cNvSpPr>
          <p:nvPr>
            <p:ph type="ctrTitle" idx="3"/>
          </p:nvPr>
        </p:nvSpPr>
        <p:spPr>
          <a:xfrm flipH="1">
            <a:off x="4851150" y="2606423"/>
            <a:ext cx="1037100" cy="32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NEPTUNE</a:t>
            </a:r>
            <a:endParaRPr>
              <a:solidFill>
                <a:schemeClr val="lt1"/>
              </a:solidFill>
            </a:endParaRPr>
          </a:p>
        </p:txBody>
      </p:sp>
      <p:sp>
        <p:nvSpPr>
          <p:cNvPr id="171" name="Google Shape;171;p26"/>
          <p:cNvSpPr txBox="1">
            <a:spLocks noGrp="1"/>
          </p:cNvSpPr>
          <p:nvPr>
            <p:ph type="subTitle" idx="4"/>
          </p:nvPr>
        </p:nvSpPr>
        <p:spPr>
          <a:xfrm flipH="1">
            <a:off x="4620550" y="2815693"/>
            <a:ext cx="1498200" cy="9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Neptune is the farthest planet from the Sun, the fourth-largest in our Solar System and also the densest</a:t>
            </a:r>
            <a:endParaRPr>
              <a:solidFill>
                <a:schemeClr val="lt1"/>
              </a:solidFill>
            </a:endParaRPr>
          </a:p>
          <a:p>
            <a:pPr marL="0" lvl="0" indent="0" algn="l" rtl="0">
              <a:spcBef>
                <a:spcPts val="0"/>
              </a:spcBef>
              <a:spcAft>
                <a:spcPts val="0"/>
              </a:spcAft>
              <a:buNone/>
            </a:pPr>
            <a:endParaRPr>
              <a:solidFill>
                <a:schemeClr val="lt1"/>
              </a:solidFill>
            </a:endParaRPr>
          </a:p>
        </p:txBody>
      </p:sp>
      <p:sp>
        <p:nvSpPr>
          <p:cNvPr id="176" name="Google Shape;176;p26"/>
          <p:cNvSpPr/>
          <p:nvPr/>
        </p:nvSpPr>
        <p:spPr>
          <a:xfrm rot="5400000">
            <a:off x="7282972" y="-391616"/>
            <a:ext cx="3262631" cy="1970235"/>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 name="Google Shape;234;p33">
            <a:extLst>
              <a:ext uri="{FF2B5EF4-FFF2-40B4-BE49-F238E27FC236}">
                <a16:creationId xmlns:a16="http://schemas.microsoft.com/office/drawing/2014/main" id="{9E4C0694-0CC5-1C46-AA68-C6D21791B560}"/>
              </a:ext>
            </a:extLst>
          </p:cNvPr>
          <p:cNvCxnSpPr>
            <a:cxnSpLocks/>
          </p:cNvCxnSpPr>
          <p:nvPr/>
        </p:nvCxnSpPr>
        <p:spPr>
          <a:xfrm>
            <a:off x="574158" y="902698"/>
            <a:ext cx="6659028" cy="0"/>
          </a:xfrm>
          <a:prstGeom prst="straightConnector1">
            <a:avLst/>
          </a:prstGeom>
          <a:noFill/>
          <a:ln w="38100" cap="flat" cmpd="sng">
            <a:solidFill>
              <a:srgbClr val="368E7B"/>
            </a:solidFill>
            <a:prstDash val="solid"/>
            <a:round/>
            <a:headEnd type="none" w="med" len="med"/>
            <a:tailEnd type="none" w="med" len="med"/>
          </a:ln>
        </p:spPr>
      </p:cxnSp>
      <p:sp>
        <p:nvSpPr>
          <p:cNvPr id="26" name="Google Shape;194;p28">
            <a:extLst>
              <a:ext uri="{FF2B5EF4-FFF2-40B4-BE49-F238E27FC236}">
                <a16:creationId xmlns:a16="http://schemas.microsoft.com/office/drawing/2014/main" id="{0FF4810D-3153-FA46-AF92-088A3CE8CDFC}"/>
              </a:ext>
            </a:extLst>
          </p:cNvPr>
          <p:cNvSpPr txBox="1">
            <a:spLocks/>
          </p:cNvSpPr>
          <p:nvPr/>
        </p:nvSpPr>
        <p:spPr>
          <a:xfrm>
            <a:off x="326419" y="1035364"/>
            <a:ext cx="6906767" cy="30727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1pPr>
            <a:lvl2pPr marL="914400" marR="0" lvl="1"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2pPr>
            <a:lvl3pPr marL="1371600" marR="0" lvl="2"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3pPr>
            <a:lvl4pPr marL="1828800" marR="0" lvl="3"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4pPr>
            <a:lvl5pPr marL="2286000" marR="0" lvl="4"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5pPr>
            <a:lvl6pPr marL="2743200" marR="0" lvl="5"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6pPr>
            <a:lvl7pPr marL="3200400" marR="0" lvl="6"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7pPr>
            <a:lvl8pPr marL="3657600" marR="0" lvl="7"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8pPr>
            <a:lvl9pPr marL="4114800" marR="0" lvl="8"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9pPr>
          </a:lstStyle>
          <a:p>
            <a:pPr marL="457200" lvl="1" indent="0" algn="just">
              <a:lnSpc>
                <a:spcPct val="150000"/>
              </a:lnSpc>
            </a:pPr>
            <a:r>
              <a:rPr lang="en-US" sz="1600" dirty="0">
                <a:solidFill>
                  <a:schemeClr val="bg1">
                    <a:lumMod val="10000"/>
                  </a:schemeClr>
                </a:solidFill>
              </a:rPr>
              <a:t>We are using the </a:t>
            </a:r>
            <a:r>
              <a:rPr lang="en-US" sz="1600" b="1" dirty="0" err="1">
                <a:solidFill>
                  <a:schemeClr val="bg1">
                    <a:lumMod val="10000"/>
                  </a:schemeClr>
                </a:solidFill>
              </a:rPr>
              <a:t>Phishing_Legitimate_full</a:t>
            </a:r>
            <a:r>
              <a:rPr lang="en-US" sz="1600" b="1" dirty="0">
                <a:solidFill>
                  <a:schemeClr val="bg1">
                    <a:lumMod val="10000"/>
                  </a:schemeClr>
                </a:solidFill>
              </a:rPr>
              <a:t> dataset</a:t>
            </a:r>
            <a:r>
              <a:rPr lang="en-US" sz="1600" dirty="0">
                <a:solidFill>
                  <a:schemeClr val="bg1">
                    <a:lumMod val="10000"/>
                  </a:schemeClr>
                </a:solidFill>
              </a:rPr>
              <a:t>. Since </a:t>
            </a:r>
            <a:r>
              <a:rPr lang="en-US" sz="1600" b="1" dirty="0">
                <a:solidFill>
                  <a:schemeClr val="bg1">
                    <a:lumMod val="10000"/>
                  </a:schemeClr>
                </a:solidFill>
              </a:rPr>
              <a:t>CLASS_LABEL </a:t>
            </a:r>
            <a:r>
              <a:rPr lang="en-US" sz="1600" dirty="0">
                <a:solidFill>
                  <a:schemeClr val="bg1">
                    <a:lumMod val="10000"/>
                  </a:schemeClr>
                </a:solidFill>
              </a:rPr>
              <a:t>is a category variable, this is a Classification problem. The data contains 50 features (columns) and 10000 data points (rows) .</a:t>
            </a:r>
          </a:p>
          <a:p>
            <a:pPr marL="457200" lvl="1" indent="0" algn="l">
              <a:lnSpc>
                <a:spcPct val="150000"/>
              </a:lnSpc>
            </a:pPr>
            <a:r>
              <a:rPr lang="en-US" sz="1600" b="1" dirty="0">
                <a:solidFill>
                  <a:schemeClr val="bg1">
                    <a:lumMod val="10000"/>
                  </a:schemeClr>
                </a:solidFill>
              </a:rPr>
              <a:t>Some of the features :</a:t>
            </a:r>
          </a:p>
          <a:p>
            <a:pPr marL="742950" lvl="1" indent="-285750" algn="l">
              <a:buFont typeface="Arial" panose="020B0604020202020204" pitchFamily="34" charset="0"/>
              <a:buChar char="•"/>
            </a:pPr>
            <a:endParaRPr lang="en-US" sz="1600" dirty="0">
              <a:solidFill>
                <a:schemeClr val="accent3"/>
              </a:solidFill>
            </a:endParaRPr>
          </a:p>
        </p:txBody>
      </p:sp>
      <p:pic>
        <p:nvPicPr>
          <p:cNvPr id="2" name="Picture 1">
            <a:extLst>
              <a:ext uri="{FF2B5EF4-FFF2-40B4-BE49-F238E27FC236}">
                <a16:creationId xmlns:a16="http://schemas.microsoft.com/office/drawing/2014/main" id="{A0BA8A78-4A76-4D49-9A2F-060C7AB1051C}"/>
              </a:ext>
            </a:extLst>
          </p:cNvPr>
          <p:cNvPicPr>
            <a:picLocks noChangeAspect="1"/>
          </p:cNvPicPr>
          <p:nvPr/>
        </p:nvPicPr>
        <p:blipFill>
          <a:blip r:embed="rId3"/>
          <a:stretch>
            <a:fillRect/>
          </a:stretch>
        </p:blipFill>
        <p:spPr>
          <a:xfrm>
            <a:off x="574158" y="451467"/>
            <a:ext cx="614582" cy="371183"/>
          </a:xfrm>
          <a:prstGeom prst="rect">
            <a:avLst/>
          </a:prstGeom>
        </p:spPr>
      </p:pic>
      <p:graphicFrame>
        <p:nvGraphicFramePr>
          <p:cNvPr id="4" name="Table 3">
            <a:extLst>
              <a:ext uri="{FF2B5EF4-FFF2-40B4-BE49-F238E27FC236}">
                <a16:creationId xmlns:a16="http://schemas.microsoft.com/office/drawing/2014/main" id="{FFF6801D-1D9B-3F48-B645-81A27FE912C4}"/>
              </a:ext>
            </a:extLst>
          </p:cNvPr>
          <p:cNvGraphicFramePr>
            <a:graphicFrameLocks noGrp="1"/>
          </p:cNvGraphicFramePr>
          <p:nvPr>
            <p:extLst>
              <p:ext uri="{D42A27DB-BD31-4B8C-83A1-F6EECF244321}">
                <p14:modId xmlns:p14="http://schemas.microsoft.com/office/powerpoint/2010/main" val="2821909064"/>
              </p:ext>
            </p:extLst>
          </p:nvPr>
        </p:nvGraphicFramePr>
        <p:xfrm>
          <a:off x="3161275" y="2388020"/>
          <a:ext cx="4191710" cy="2541544"/>
        </p:xfrm>
        <a:graphic>
          <a:graphicData uri="http://schemas.openxmlformats.org/drawingml/2006/table">
            <a:tbl>
              <a:tblPr>
                <a:tableStyleId>{616DA210-FB5B-4158-B5E0-FEB733F419BA}</a:tableStyleId>
              </a:tblPr>
              <a:tblGrid>
                <a:gridCol w="2095855">
                  <a:extLst>
                    <a:ext uri="{9D8B030D-6E8A-4147-A177-3AD203B41FA5}">
                      <a16:colId xmlns:a16="http://schemas.microsoft.com/office/drawing/2014/main" val="3412089324"/>
                    </a:ext>
                  </a:extLst>
                </a:gridCol>
                <a:gridCol w="2095855">
                  <a:extLst>
                    <a:ext uri="{9D8B030D-6E8A-4147-A177-3AD203B41FA5}">
                      <a16:colId xmlns:a16="http://schemas.microsoft.com/office/drawing/2014/main" val="790856854"/>
                    </a:ext>
                  </a:extLst>
                </a:gridCol>
              </a:tblGrid>
              <a:tr h="417203">
                <a:tc>
                  <a:txBody>
                    <a:bodyPr/>
                    <a:lstStyle/>
                    <a:p>
                      <a:pPr algn="ctr"/>
                      <a:r>
                        <a:rPr lang="en-US" sz="800" b="1" i="0" u="none" strike="noStrike" cap="none" dirty="0">
                          <a:solidFill>
                            <a:schemeClr val="tx1"/>
                          </a:solidFill>
                          <a:effectLst/>
                          <a:latin typeface=".AppleSystemUIFont"/>
                          <a:ea typeface="+mn-ea"/>
                          <a:cs typeface="+mn-cs"/>
                          <a:sym typeface="Arial"/>
                        </a:rPr>
                        <a:t>Identifier</a:t>
                      </a:r>
                    </a:p>
                  </a:txBody>
                  <a:tcPr marL="24113" marR="24113" marT="4823" marB="4823" anchor="ctr">
                    <a:lnL w="12700" cap="flat" cmpd="sng" algn="ctr">
                      <a:noFill/>
                      <a:prstDash val="solid"/>
                      <a:round/>
                      <a:headEnd type="none" w="med" len="med"/>
                      <a:tailEnd type="none" w="med" len="med"/>
                    </a:lnL>
                    <a:lnR w="12700" cap="flat" cmpd="sng" algn="ctr">
                      <a:solidFill>
                        <a:schemeClr val="bg1">
                          <a:lumMod val="1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10000"/>
                        </a:schemeClr>
                      </a:solidFill>
                      <a:prstDash val="solid"/>
                      <a:round/>
                      <a:headEnd type="none" w="med" len="med"/>
                      <a:tailEnd type="none" w="med" len="med"/>
                    </a:lnB>
                  </a:tcPr>
                </a:tc>
                <a:tc>
                  <a:txBody>
                    <a:bodyPr/>
                    <a:lstStyle/>
                    <a:p>
                      <a:pPr algn="ctr"/>
                      <a:r>
                        <a:rPr lang="en-US" sz="800" b="1" i="0" u="none" strike="noStrike" cap="none" dirty="0">
                          <a:solidFill>
                            <a:schemeClr val="tx1"/>
                          </a:solidFill>
                          <a:effectLst/>
                          <a:latin typeface=".AppleSystemUIFont"/>
                          <a:ea typeface="+mn-ea"/>
                          <a:cs typeface="+mn-cs"/>
                          <a:sym typeface="Arial"/>
                        </a:rPr>
                        <a:t>Description</a:t>
                      </a:r>
                    </a:p>
                  </a:txBody>
                  <a:tcPr marL="24113" marR="24113" marT="4823" marB="4823" anchor="ctr">
                    <a:lnL w="12700" cap="flat" cmpd="sng" algn="ctr">
                      <a:solidFill>
                        <a:schemeClr val="bg1">
                          <a:lumMod val="1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10000"/>
                        </a:schemeClr>
                      </a:solidFill>
                      <a:prstDash val="solid"/>
                      <a:round/>
                      <a:headEnd type="none" w="med" len="med"/>
                      <a:tailEnd type="none" w="med" len="med"/>
                    </a:lnB>
                  </a:tcPr>
                </a:tc>
                <a:extLst>
                  <a:ext uri="{0D108BD9-81ED-4DB2-BD59-A6C34878D82A}">
                    <a16:rowId xmlns:a16="http://schemas.microsoft.com/office/drawing/2014/main" val="2276623631"/>
                  </a:ext>
                </a:extLst>
              </a:tr>
              <a:tr h="417203">
                <a:tc>
                  <a:txBody>
                    <a:bodyPr/>
                    <a:lstStyle/>
                    <a:p>
                      <a:pPr algn="ctr"/>
                      <a:r>
                        <a:rPr lang="en-US" sz="800" b="1" dirty="0">
                          <a:solidFill>
                            <a:schemeClr val="bg1">
                              <a:lumMod val="10000"/>
                            </a:schemeClr>
                          </a:solidFill>
                          <a:effectLst/>
                          <a:latin typeface=".AppleSystemUIFont"/>
                        </a:rPr>
                        <a:t>Frequent Domain Name Mismatch</a:t>
                      </a:r>
                    </a:p>
                  </a:txBody>
                  <a:tcPr marL="24113" marR="24113" marT="4823" marB="4823" anchor="ctr">
                    <a:lnL w="12700" cap="flat" cmpd="sng" algn="ctr">
                      <a:noFill/>
                      <a:prstDash val="solid"/>
                      <a:round/>
                      <a:headEnd type="none" w="med" len="med"/>
                      <a:tailEnd type="none" w="med" len="med"/>
                    </a:lnL>
                    <a:lnR w="12700" cap="flat" cmpd="sng" algn="ctr">
                      <a:solidFill>
                        <a:schemeClr val="bg1">
                          <a:lumMod val="10000"/>
                        </a:schemeClr>
                      </a:solidFill>
                      <a:prstDash val="solid"/>
                      <a:round/>
                      <a:headEnd type="none" w="med" len="med"/>
                      <a:tailEnd type="none" w="med" len="med"/>
                    </a:lnR>
                    <a:lnT w="12700" cap="flat" cmpd="sng" algn="ctr">
                      <a:solidFill>
                        <a:schemeClr val="bg1">
                          <a:lumMod val="10000"/>
                        </a:schemeClr>
                      </a:solidFill>
                      <a:prstDash val="solid"/>
                      <a:round/>
                      <a:headEnd type="none" w="med" len="med"/>
                      <a:tailEnd type="none" w="med" len="med"/>
                    </a:lnT>
                    <a:lnB w="12700" cap="flat" cmpd="sng" algn="ctr">
                      <a:solidFill>
                        <a:schemeClr val="bg1">
                          <a:lumMod val="10000"/>
                        </a:schemeClr>
                      </a:solidFill>
                      <a:prstDash val="solid"/>
                      <a:round/>
                      <a:headEnd type="none" w="med" len="med"/>
                      <a:tailEnd type="none" w="med" len="med"/>
                    </a:lnB>
                  </a:tcPr>
                </a:tc>
                <a:tc>
                  <a:txBody>
                    <a:bodyPr/>
                    <a:lstStyle/>
                    <a:p>
                      <a:pPr algn="ctr"/>
                      <a:r>
                        <a:rPr lang="en-US" sz="800" dirty="0">
                          <a:solidFill>
                            <a:schemeClr val="bg1">
                              <a:lumMod val="10000"/>
                            </a:schemeClr>
                          </a:solidFill>
                          <a:effectLst/>
                          <a:latin typeface=".AppleSystemUIFont"/>
                        </a:rPr>
                        <a:t>Checks if the most frequent domain name in HTML source code does not match the webpage URL domain name.</a:t>
                      </a:r>
                    </a:p>
                  </a:txBody>
                  <a:tcPr marL="24113" marR="24113" marT="4823" marB="4823" anchor="ctr">
                    <a:lnL w="12700" cap="flat" cmpd="sng" algn="ctr">
                      <a:solidFill>
                        <a:schemeClr val="bg1">
                          <a:lumMod val="1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10000"/>
                        </a:schemeClr>
                      </a:solidFill>
                      <a:prstDash val="solid"/>
                      <a:round/>
                      <a:headEnd type="none" w="med" len="med"/>
                      <a:tailEnd type="none" w="med" len="med"/>
                    </a:lnT>
                    <a:lnB w="12700" cap="flat" cmpd="sng" algn="ctr">
                      <a:solidFill>
                        <a:schemeClr val="bg1">
                          <a:lumMod val="10000"/>
                        </a:schemeClr>
                      </a:solidFill>
                      <a:prstDash val="solid"/>
                      <a:round/>
                      <a:headEnd type="none" w="med" len="med"/>
                      <a:tailEnd type="none" w="med" len="med"/>
                    </a:lnB>
                  </a:tcPr>
                </a:tc>
                <a:extLst>
                  <a:ext uri="{0D108BD9-81ED-4DB2-BD59-A6C34878D82A}">
                    <a16:rowId xmlns:a16="http://schemas.microsoft.com/office/drawing/2014/main" val="3799708412"/>
                  </a:ext>
                </a:extLst>
              </a:tr>
              <a:tr h="417203">
                <a:tc>
                  <a:txBody>
                    <a:bodyPr/>
                    <a:lstStyle/>
                    <a:p>
                      <a:pPr algn="ctr"/>
                      <a:r>
                        <a:rPr lang="en-US" sz="700" b="1" dirty="0">
                          <a:solidFill>
                            <a:schemeClr val="bg1">
                              <a:lumMod val="10000"/>
                            </a:schemeClr>
                          </a:solidFill>
                          <a:effectLst/>
                        </a:rPr>
                        <a:t>Num Numeric Chars</a:t>
                      </a:r>
                      <a:endParaRPr lang="en-US" sz="700" b="1" dirty="0">
                        <a:solidFill>
                          <a:schemeClr val="bg1">
                            <a:lumMod val="10000"/>
                          </a:schemeClr>
                        </a:solidFill>
                        <a:effectLst/>
                        <a:latin typeface="Helvetica Neue" panose="02000503000000020004" pitchFamily="2" charset="0"/>
                      </a:endParaRPr>
                    </a:p>
                  </a:txBody>
                  <a:tcPr marL="24113" marR="24113" marT="4823" marB="4823" anchor="ctr">
                    <a:lnL w="12700" cap="flat" cmpd="sng" algn="ctr">
                      <a:noFill/>
                      <a:prstDash val="solid"/>
                      <a:round/>
                      <a:headEnd type="none" w="med" len="med"/>
                      <a:tailEnd type="none" w="med" len="med"/>
                    </a:lnL>
                    <a:lnR w="12700" cap="flat" cmpd="sng" algn="ctr">
                      <a:solidFill>
                        <a:schemeClr val="bg1">
                          <a:lumMod val="10000"/>
                        </a:schemeClr>
                      </a:solidFill>
                      <a:prstDash val="solid"/>
                      <a:round/>
                      <a:headEnd type="none" w="med" len="med"/>
                      <a:tailEnd type="none" w="med" len="med"/>
                    </a:lnR>
                    <a:lnT w="12700" cap="flat" cmpd="sng" algn="ctr">
                      <a:solidFill>
                        <a:schemeClr val="bg1">
                          <a:lumMod val="10000"/>
                        </a:schemeClr>
                      </a:solidFill>
                      <a:prstDash val="solid"/>
                      <a:round/>
                      <a:headEnd type="none" w="med" len="med"/>
                      <a:tailEnd type="none" w="med" len="med"/>
                    </a:lnT>
                    <a:lnB w="12700" cap="flat" cmpd="sng" algn="ctr">
                      <a:solidFill>
                        <a:schemeClr val="bg1">
                          <a:lumMod val="10000"/>
                        </a:schemeClr>
                      </a:solidFill>
                      <a:prstDash val="solid"/>
                      <a:round/>
                      <a:headEnd type="none" w="med" len="med"/>
                      <a:tailEnd type="none" w="med" len="med"/>
                    </a:lnB>
                  </a:tcPr>
                </a:tc>
                <a:tc>
                  <a:txBody>
                    <a:bodyPr/>
                    <a:lstStyle/>
                    <a:p>
                      <a:pPr algn="ctr"/>
                      <a:r>
                        <a:rPr lang="en-US" sz="700" b="0" dirty="0">
                          <a:solidFill>
                            <a:schemeClr val="bg1">
                              <a:lumMod val="10000"/>
                            </a:schemeClr>
                          </a:solidFill>
                          <a:effectLst/>
                        </a:rPr>
                        <a:t>Counts the number of numeric characters in the webpage URL.</a:t>
                      </a:r>
                      <a:endParaRPr lang="en-US" sz="700" b="0" dirty="0">
                        <a:solidFill>
                          <a:schemeClr val="bg1">
                            <a:lumMod val="10000"/>
                          </a:schemeClr>
                        </a:solidFill>
                        <a:effectLst/>
                        <a:latin typeface="Helvetica Neue" panose="02000503000000020004" pitchFamily="2" charset="0"/>
                      </a:endParaRPr>
                    </a:p>
                  </a:txBody>
                  <a:tcPr marL="24113" marR="24113" marT="4823" marB="4823" anchor="ctr">
                    <a:lnL w="12700" cap="flat" cmpd="sng" algn="ctr">
                      <a:solidFill>
                        <a:schemeClr val="bg1">
                          <a:lumMod val="1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10000"/>
                        </a:schemeClr>
                      </a:solidFill>
                      <a:prstDash val="solid"/>
                      <a:round/>
                      <a:headEnd type="none" w="med" len="med"/>
                      <a:tailEnd type="none" w="med" len="med"/>
                    </a:lnT>
                    <a:lnB w="12700" cap="flat" cmpd="sng" algn="ctr">
                      <a:solidFill>
                        <a:schemeClr val="bg1">
                          <a:lumMod val="10000"/>
                        </a:schemeClr>
                      </a:solidFill>
                      <a:prstDash val="solid"/>
                      <a:round/>
                      <a:headEnd type="none" w="med" len="med"/>
                      <a:tailEnd type="none" w="med" len="med"/>
                    </a:lnB>
                  </a:tcPr>
                </a:tc>
                <a:extLst>
                  <a:ext uri="{0D108BD9-81ED-4DB2-BD59-A6C34878D82A}">
                    <a16:rowId xmlns:a16="http://schemas.microsoft.com/office/drawing/2014/main" val="2975793896"/>
                  </a:ext>
                </a:extLst>
              </a:tr>
              <a:tr h="436366">
                <a:tc>
                  <a:txBody>
                    <a:bodyPr/>
                    <a:lstStyle/>
                    <a:p>
                      <a:pPr algn="ctr"/>
                      <a:r>
                        <a:rPr lang="en-US" sz="700" b="1" dirty="0">
                          <a:solidFill>
                            <a:schemeClr val="bg1">
                              <a:lumMod val="10000"/>
                            </a:schemeClr>
                          </a:solidFill>
                          <a:effectLst/>
                        </a:rPr>
                        <a:t>Num Sensitive Words</a:t>
                      </a:r>
                      <a:endParaRPr lang="en-US" sz="700" b="1" dirty="0">
                        <a:solidFill>
                          <a:schemeClr val="bg1">
                            <a:lumMod val="10000"/>
                          </a:schemeClr>
                        </a:solidFill>
                        <a:effectLst/>
                        <a:latin typeface="Helvetica Neue" panose="02000503000000020004" pitchFamily="2" charset="0"/>
                      </a:endParaRPr>
                    </a:p>
                  </a:txBody>
                  <a:tcPr marL="24113" marR="24113" marT="4823" marB="4823" anchor="ctr">
                    <a:lnL w="12700" cap="flat" cmpd="sng" algn="ctr">
                      <a:noFill/>
                      <a:prstDash val="solid"/>
                      <a:round/>
                      <a:headEnd type="none" w="med" len="med"/>
                      <a:tailEnd type="none" w="med" len="med"/>
                    </a:lnL>
                    <a:lnR w="12700" cap="flat" cmpd="sng" algn="ctr">
                      <a:solidFill>
                        <a:schemeClr val="bg1">
                          <a:lumMod val="10000"/>
                        </a:schemeClr>
                      </a:solidFill>
                      <a:prstDash val="solid"/>
                      <a:round/>
                      <a:headEnd type="none" w="med" len="med"/>
                      <a:tailEnd type="none" w="med" len="med"/>
                    </a:lnR>
                    <a:lnT w="12700" cap="flat" cmpd="sng" algn="ctr">
                      <a:solidFill>
                        <a:schemeClr val="bg1">
                          <a:lumMod val="10000"/>
                        </a:schemeClr>
                      </a:solidFill>
                      <a:prstDash val="solid"/>
                      <a:round/>
                      <a:headEnd type="none" w="med" len="med"/>
                      <a:tailEnd type="none" w="med" len="med"/>
                    </a:lnT>
                    <a:lnB w="12700" cap="flat" cmpd="sng" algn="ctr">
                      <a:solidFill>
                        <a:schemeClr val="bg1">
                          <a:lumMod val="10000"/>
                        </a:schemeClr>
                      </a:solidFill>
                      <a:prstDash val="solid"/>
                      <a:round/>
                      <a:headEnd type="none" w="med" len="med"/>
                      <a:tailEnd type="none" w="med" len="med"/>
                    </a:lnB>
                  </a:tcPr>
                </a:tc>
                <a:tc>
                  <a:txBody>
                    <a:bodyPr/>
                    <a:lstStyle/>
                    <a:p>
                      <a:pPr algn="ctr"/>
                      <a:r>
                        <a:rPr lang="en-US" sz="700" b="0" dirty="0">
                          <a:solidFill>
                            <a:schemeClr val="bg1">
                              <a:lumMod val="10000"/>
                            </a:schemeClr>
                          </a:solidFill>
                          <a:effectLst/>
                        </a:rPr>
                        <a:t>Counts the number of sensitive words (i.e., "secure", "account", "</a:t>
                      </a:r>
                      <a:r>
                        <a:rPr lang="en-US" sz="700" b="0" dirty="0" err="1">
                          <a:solidFill>
                            <a:schemeClr val="bg1">
                              <a:lumMod val="10000"/>
                            </a:schemeClr>
                          </a:solidFill>
                          <a:effectLst/>
                        </a:rPr>
                        <a:t>webscr</a:t>
                      </a:r>
                      <a:r>
                        <a:rPr lang="en-US" sz="700" b="0" dirty="0">
                          <a:solidFill>
                            <a:schemeClr val="bg1">
                              <a:lumMod val="10000"/>
                            </a:schemeClr>
                          </a:solidFill>
                          <a:effectLst/>
                        </a:rPr>
                        <a:t>", "login","</a:t>
                      </a:r>
                      <a:r>
                        <a:rPr lang="en-US" sz="700" b="0" dirty="0" err="1">
                          <a:solidFill>
                            <a:schemeClr val="bg1">
                              <a:lumMod val="10000"/>
                            </a:schemeClr>
                          </a:solidFill>
                          <a:effectLst/>
                        </a:rPr>
                        <a:t>ebayisapi</a:t>
                      </a:r>
                      <a:r>
                        <a:rPr lang="en-US" sz="700" b="0" dirty="0">
                          <a:solidFill>
                            <a:schemeClr val="bg1">
                              <a:lumMod val="10000"/>
                            </a:schemeClr>
                          </a:solidFill>
                          <a:effectLst/>
                        </a:rPr>
                        <a:t>", "</a:t>
                      </a:r>
                      <a:r>
                        <a:rPr lang="en-US" sz="700" b="0" dirty="0" err="1">
                          <a:solidFill>
                            <a:schemeClr val="bg1">
                              <a:lumMod val="10000"/>
                            </a:schemeClr>
                          </a:solidFill>
                          <a:effectLst/>
                        </a:rPr>
                        <a:t>signin</a:t>
                      </a:r>
                      <a:r>
                        <a:rPr lang="en-US" sz="700" b="0" dirty="0">
                          <a:solidFill>
                            <a:schemeClr val="bg1">
                              <a:lumMod val="10000"/>
                            </a:schemeClr>
                          </a:solidFill>
                          <a:effectLst/>
                        </a:rPr>
                        <a:t>", "banking", "confirm") in webpage URL.</a:t>
                      </a:r>
                      <a:endParaRPr lang="en-US" sz="700" b="0" dirty="0">
                        <a:solidFill>
                          <a:schemeClr val="bg1">
                            <a:lumMod val="10000"/>
                          </a:schemeClr>
                        </a:solidFill>
                        <a:effectLst/>
                        <a:latin typeface="Helvetica Neue" panose="02000503000000020004" pitchFamily="2" charset="0"/>
                      </a:endParaRPr>
                    </a:p>
                  </a:txBody>
                  <a:tcPr marL="24113" marR="24113" marT="4823" marB="4823" anchor="ctr">
                    <a:lnL w="12700" cap="flat" cmpd="sng" algn="ctr">
                      <a:solidFill>
                        <a:schemeClr val="bg1">
                          <a:lumMod val="1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10000"/>
                        </a:schemeClr>
                      </a:solidFill>
                      <a:prstDash val="solid"/>
                      <a:round/>
                      <a:headEnd type="none" w="med" len="med"/>
                      <a:tailEnd type="none" w="med" len="med"/>
                    </a:lnT>
                    <a:lnB w="12700" cap="flat" cmpd="sng" algn="ctr">
                      <a:solidFill>
                        <a:schemeClr val="bg1">
                          <a:lumMod val="10000"/>
                        </a:schemeClr>
                      </a:solidFill>
                      <a:prstDash val="solid"/>
                      <a:round/>
                      <a:headEnd type="none" w="med" len="med"/>
                      <a:tailEnd type="none" w="med" len="med"/>
                    </a:lnB>
                  </a:tcPr>
                </a:tc>
                <a:extLst>
                  <a:ext uri="{0D108BD9-81ED-4DB2-BD59-A6C34878D82A}">
                    <a16:rowId xmlns:a16="http://schemas.microsoft.com/office/drawing/2014/main" val="3366287833"/>
                  </a:ext>
                </a:extLst>
              </a:tr>
              <a:tr h="417203">
                <a:tc>
                  <a:txBody>
                    <a:bodyPr/>
                    <a:lstStyle/>
                    <a:p>
                      <a:pPr algn="ctr"/>
                      <a:r>
                        <a:rPr lang="en-US" sz="700" b="1" dirty="0">
                          <a:solidFill>
                            <a:schemeClr val="bg1">
                              <a:lumMod val="10000"/>
                            </a:schemeClr>
                          </a:solidFill>
                          <a:effectLst/>
                        </a:rPr>
                        <a:t>Pct Ext Hyperlinks</a:t>
                      </a:r>
                      <a:endParaRPr lang="en-US" sz="700" b="1" dirty="0">
                        <a:solidFill>
                          <a:schemeClr val="bg1">
                            <a:lumMod val="10000"/>
                          </a:schemeClr>
                        </a:solidFill>
                        <a:effectLst/>
                        <a:latin typeface="Helvetica Neue" panose="02000503000000020004" pitchFamily="2" charset="0"/>
                      </a:endParaRPr>
                    </a:p>
                  </a:txBody>
                  <a:tcPr marL="24113" marR="24113" marT="4823" marB="4823" anchor="ctr">
                    <a:lnL w="12700" cap="flat" cmpd="sng" algn="ctr">
                      <a:noFill/>
                      <a:prstDash val="solid"/>
                      <a:round/>
                      <a:headEnd type="none" w="med" len="med"/>
                      <a:tailEnd type="none" w="med" len="med"/>
                    </a:lnL>
                    <a:lnR w="12700" cap="flat" cmpd="sng" algn="ctr">
                      <a:solidFill>
                        <a:schemeClr val="bg1">
                          <a:lumMod val="10000"/>
                        </a:schemeClr>
                      </a:solidFill>
                      <a:prstDash val="solid"/>
                      <a:round/>
                      <a:headEnd type="none" w="med" len="med"/>
                      <a:tailEnd type="none" w="med" len="med"/>
                    </a:lnR>
                    <a:lnT w="12700" cap="flat" cmpd="sng" algn="ctr">
                      <a:solidFill>
                        <a:schemeClr val="bg1">
                          <a:lumMod val="10000"/>
                        </a:schemeClr>
                      </a:solidFill>
                      <a:prstDash val="solid"/>
                      <a:round/>
                      <a:headEnd type="none" w="med" len="med"/>
                      <a:tailEnd type="none" w="med" len="med"/>
                    </a:lnT>
                    <a:lnB w="12700" cap="flat" cmpd="sng" algn="ctr">
                      <a:solidFill>
                        <a:schemeClr val="bg1">
                          <a:lumMod val="10000"/>
                        </a:schemeClr>
                      </a:solidFill>
                      <a:prstDash val="solid"/>
                      <a:round/>
                      <a:headEnd type="none" w="med" len="med"/>
                      <a:tailEnd type="none" w="med" len="med"/>
                    </a:lnB>
                  </a:tcPr>
                </a:tc>
                <a:tc>
                  <a:txBody>
                    <a:bodyPr/>
                    <a:lstStyle/>
                    <a:p>
                      <a:pPr algn="ctr"/>
                      <a:r>
                        <a:rPr lang="en-US" sz="700" b="0" dirty="0">
                          <a:solidFill>
                            <a:schemeClr val="bg1">
                              <a:lumMod val="10000"/>
                            </a:schemeClr>
                          </a:solidFill>
                          <a:effectLst/>
                        </a:rPr>
                        <a:t>Counts the percentage of external hyperlinks in webpage HTML source code.</a:t>
                      </a:r>
                      <a:endParaRPr lang="en-US" sz="700" b="0" dirty="0">
                        <a:solidFill>
                          <a:schemeClr val="bg1">
                            <a:lumMod val="10000"/>
                          </a:schemeClr>
                        </a:solidFill>
                        <a:effectLst/>
                        <a:latin typeface="Helvetica Neue" panose="02000503000000020004" pitchFamily="2" charset="0"/>
                      </a:endParaRPr>
                    </a:p>
                  </a:txBody>
                  <a:tcPr marL="24113" marR="24113" marT="4823" marB="4823" anchor="ctr">
                    <a:lnL w="12700" cap="flat" cmpd="sng" algn="ctr">
                      <a:solidFill>
                        <a:schemeClr val="bg1">
                          <a:lumMod val="1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10000"/>
                        </a:schemeClr>
                      </a:solidFill>
                      <a:prstDash val="solid"/>
                      <a:round/>
                      <a:headEnd type="none" w="med" len="med"/>
                      <a:tailEnd type="none" w="med" len="med"/>
                    </a:lnT>
                    <a:lnB w="12700" cap="flat" cmpd="sng" algn="ctr">
                      <a:solidFill>
                        <a:schemeClr val="bg1">
                          <a:lumMod val="10000"/>
                        </a:schemeClr>
                      </a:solidFill>
                      <a:prstDash val="solid"/>
                      <a:round/>
                      <a:headEnd type="none" w="med" len="med"/>
                      <a:tailEnd type="none" w="med" len="med"/>
                    </a:lnB>
                  </a:tcPr>
                </a:tc>
                <a:extLst>
                  <a:ext uri="{0D108BD9-81ED-4DB2-BD59-A6C34878D82A}">
                    <a16:rowId xmlns:a16="http://schemas.microsoft.com/office/drawing/2014/main" val="2418315220"/>
                  </a:ext>
                </a:extLst>
              </a:tr>
              <a:tr h="436366">
                <a:tc>
                  <a:txBody>
                    <a:bodyPr/>
                    <a:lstStyle/>
                    <a:p>
                      <a:pPr algn="ctr"/>
                      <a:r>
                        <a:rPr lang="en-US" sz="700" b="1" dirty="0">
                          <a:solidFill>
                            <a:schemeClr val="bg1">
                              <a:lumMod val="10000"/>
                            </a:schemeClr>
                          </a:solidFill>
                          <a:effectLst/>
                        </a:rPr>
                        <a:t>Pct Null Self Redirect Hyperlinks</a:t>
                      </a:r>
                      <a:endParaRPr lang="en-US" sz="700" b="1" dirty="0">
                        <a:solidFill>
                          <a:schemeClr val="bg1">
                            <a:lumMod val="10000"/>
                          </a:schemeClr>
                        </a:solidFill>
                        <a:effectLst/>
                        <a:latin typeface="Helvetica Neue" panose="02000503000000020004" pitchFamily="2" charset="0"/>
                      </a:endParaRPr>
                    </a:p>
                  </a:txBody>
                  <a:tcPr marL="24113" marR="24113" marT="4823" marB="4823" anchor="ctr">
                    <a:lnL w="12700" cap="flat" cmpd="sng" algn="ctr">
                      <a:noFill/>
                      <a:prstDash val="solid"/>
                      <a:round/>
                      <a:headEnd type="none" w="med" len="med"/>
                      <a:tailEnd type="none" w="med" len="med"/>
                    </a:lnL>
                    <a:lnR w="12700" cap="flat" cmpd="sng" algn="ctr">
                      <a:solidFill>
                        <a:schemeClr val="bg1">
                          <a:lumMod val="10000"/>
                        </a:schemeClr>
                      </a:solidFill>
                      <a:prstDash val="solid"/>
                      <a:round/>
                      <a:headEnd type="none" w="med" len="med"/>
                      <a:tailEnd type="none" w="med" len="med"/>
                    </a:lnR>
                    <a:lnT w="12700" cap="flat" cmpd="sng" algn="ctr">
                      <a:solidFill>
                        <a:schemeClr val="bg1">
                          <a:lumMod val="10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700" b="0" dirty="0">
                          <a:solidFill>
                            <a:schemeClr val="bg1">
                              <a:lumMod val="10000"/>
                            </a:schemeClr>
                          </a:solidFill>
                          <a:effectLst/>
                        </a:rPr>
                        <a:t>Counts the percentage of hyperlinks fields containing empty value, self-redirect value such as "#", the URL of current webpage, or some abnormal value such as "file://E:/".</a:t>
                      </a:r>
                      <a:endParaRPr lang="en-US" sz="700" b="0" dirty="0">
                        <a:solidFill>
                          <a:schemeClr val="bg1">
                            <a:lumMod val="10000"/>
                          </a:schemeClr>
                        </a:solidFill>
                        <a:effectLst/>
                        <a:latin typeface="Helvetica Neue" panose="02000503000000020004" pitchFamily="2" charset="0"/>
                      </a:endParaRPr>
                    </a:p>
                  </a:txBody>
                  <a:tcPr marL="24113" marR="24113" marT="4823" marB="4823" anchor="ctr">
                    <a:lnL w="12700" cap="flat" cmpd="sng" algn="ctr">
                      <a:solidFill>
                        <a:schemeClr val="bg1">
                          <a:lumMod val="1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10000"/>
                        </a:schemeClr>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2307190"/>
                  </a:ext>
                </a:extLst>
              </a:tr>
            </a:tbl>
          </a:graphicData>
        </a:graphic>
      </p:graphicFrame>
    </p:spTree>
    <p:extLst>
      <p:ext uri="{BB962C8B-B14F-4D97-AF65-F5344CB8AC3E}">
        <p14:creationId xmlns:p14="http://schemas.microsoft.com/office/powerpoint/2010/main" val="1680563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6"/>
          <p:cNvSpPr/>
          <p:nvPr/>
        </p:nvSpPr>
        <p:spPr>
          <a:xfrm rot="-4500033">
            <a:off x="-1273432" y="3070398"/>
            <a:ext cx="3262617" cy="1970242"/>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6"/>
          <p:cNvSpPr txBox="1">
            <a:spLocks noGrp="1"/>
          </p:cNvSpPr>
          <p:nvPr>
            <p:ph type="ctrTitle"/>
          </p:nvPr>
        </p:nvSpPr>
        <p:spPr>
          <a:xfrm>
            <a:off x="-31854" y="398309"/>
            <a:ext cx="7059705" cy="689100"/>
          </a:xfrm>
          <a:prstGeom prst="rect">
            <a:avLst/>
          </a:prstGeom>
        </p:spPr>
        <p:txBody>
          <a:bodyPr spcFirstLastPara="1" wrap="square" lIns="91425" tIns="91425" rIns="91425" bIns="91425" anchor="t" anchorCtr="0">
            <a:noAutofit/>
          </a:bodyPr>
          <a:lstStyle/>
          <a:p>
            <a:r>
              <a:rPr lang="en-US" sz="2400" b="1" dirty="0"/>
              <a:t>Exploratory Data Analysis EDA</a:t>
            </a:r>
            <a:br>
              <a:rPr lang="en-US" sz="2400" b="1" dirty="0"/>
            </a:br>
            <a:r>
              <a:rPr lang="en" sz="2400" dirty="0"/>
              <a:t> </a:t>
            </a:r>
            <a:endParaRPr sz="2400" dirty="0"/>
          </a:p>
        </p:txBody>
      </p:sp>
      <p:sp>
        <p:nvSpPr>
          <p:cNvPr id="168" name="Google Shape;168;p26"/>
          <p:cNvSpPr txBox="1">
            <a:spLocks noGrp="1"/>
          </p:cNvSpPr>
          <p:nvPr>
            <p:ph type="ctrTitle" idx="2"/>
          </p:nvPr>
        </p:nvSpPr>
        <p:spPr>
          <a:xfrm flipH="1">
            <a:off x="1663075" y="2606298"/>
            <a:ext cx="1037100" cy="32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SATURN</a:t>
            </a:r>
            <a:endParaRPr>
              <a:solidFill>
                <a:schemeClr val="lt1"/>
              </a:solidFill>
            </a:endParaRPr>
          </a:p>
        </p:txBody>
      </p:sp>
      <p:sp>
        <p:nvSpPr>
          <p:cNvPr id="169" name="Google Shape;169;p26"/>
          <p:cNvSpPr txBox="1">
            <a:spLocks noGrp="1"/>
          </p:cNvSpPr>
          <p:nvPr>
            <p:ph type="subTitle" idx="1"/>
          </p:nvPr>
        </p:nvSpPr>
        <p:spPr>
          <a:xfrm flipH="1">
            <a:off x="1432475" y="2815693"/>
            <a:ext cx="1498200" cy="9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Saturn is the ringed one. It’s a gas giant, composed of hydrogen and helium. It’s named after the Roman god of agriculture</a:t>
            </a:r>
            <a:endParaRPr>
              <a:solidFill>
                <a:schemeClr val="lt1"/>
              </a:solidFill>
            </a:endParaRPr>
          </a:p>
          <a:p>
            <a:pPr marL="0" lvl="0" indent="0" algn="ctr" rtl="0">
              <a:spcBef>
                <a:spcPts val="0"/>
              </a:spcBef>
              <a:spcAft>
                <a:spcPts val="0"/>
              </a:spcAft>
              <a:buNone/>
            </a:pPr>
            <a:endParaRPr>
              <a:solidFill>
                <a:schemeClr val="lt1"/>
              </a:solidFill>
            </a:endParaRPr>
          </a:p>
          <a:p>
            <a:pPr marL="0" lvl="0" indent="0" algn="ctr" rtl="0">
              <a:spcBef>
                <a:spcPts val="0"/>
              </a:spcBef>
              <a:spcAft>
                <a:spcPts val="0"/>
              </a:spcAft>
              <a:buNone/>
            </a:pPr>
            <a:endParaRPr>
              <a:solidFill>
                <a:schemeClr val="lt1"/>
              </a:solidFill>
            </a:endParaRPr>
          </a:p>
        </p:txBody>
      </p:sp>
      <p:sp>
        <p:nvSpPr>
          <p:cNvPr id="170" name="Google Shape;170;p26"/>
          <p:cNvSpPr txBox="1">
            <a:spLocks noGrp="1"/>
          </p:cNvSpPr>
          <p:nvPr>
            <p:ph type="ctrTitle" idx="3"/>
          </p:nvPr>
        </p:nvSpPr>
        <p:spPr>
          <a:xfrm flipH="1">
            <a:off x="4851150" y="2606423"/>
            <a:ext cx="1037100" cy="32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NEPTUNE</a:t>
            </a:r>
            <a:endParaRPr>
              <a:solidFill>
                <a:schemeClr val="lt1"/>
              </a:solidFill>
            </a:endParaRPr>
          </a:p>
        </p:txBody>
      </p:sp>
      <p:sp>
        <p:nvSpPr>
          <p:cNvPr id="171" name="Google Shape;171;p26"/>
          <p:cNvSpPr txBox="1">
            <a:spLocks noGrp="1"/>
          </p:cNvSpPr>
          <p:nvPr>
            <p:ph type="subTitle" idx="4"/>
          </p:nvPr>
        </p:nvSpPr>
        <p:spPr>
          <a:xfrm flipH="1">
            <a:off x="4620550" y="2815693"/>
            <a:ext cx="1498200" cy="9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Neptune is the farthest planet from the Sun, the fourth-largest in our Solar System and also the densest</a:t>
            </a:r>
            <a:endParaRPr>
              <a:solidFill>
                <a:schemeClr val="lt1"/>
              </a:solidFill>
            </a:endParaRPr>
          </a:p>
          <a:p>
            <a:pPr marL="0" lvl="0" indent="0" algn="l" rtl="0">
              <a:spcBef>
                <a:spcPts val="0"/>
              </a:spcBef>
              <a:spcAft>
                <a:spcPts val="0"/>
              </a:spcAft>
              <a:buNone/>
            </a:pPr>
            <a:endParaRPr>
              <a:solidFill>
                <a:schemeClr val="lt1"/>
              </a:solidFill>
            </a:endParaRPr>
          </a:p>
        </p:txBody>
      </p:sp>
      <p:sp>
        <p:nvSpPr>
          <p:cNvPr id="176" name="Google Shape;176;p26"/>
          <p:cNvSpPr/>
          <p:nvPr/>
        </p:nvSpPr>
        <p:spPr>
          <a:xfrm rot="5400000">
            <a:off x="7282972" y="-391616"/>
            <a:ext cx="3262631" cy="1970235"/>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 name="Google Shape;234;p33">
            <a:extLst>
              <a:ext uri="{FF2B5EF4-FFF2-40B4-BE49-F238E27FC236}">
                <a16:creationId xmlns:a16="http://schemas.microsoft.com/office/drawing/2014/main" id="{9E4C0694-0CC5-1C46-AA68-C6D21791B560}"/>
              </a:ext>
            </a:extLst>
          </p:cNvPr>
          <p:cNvCxnSpPr>
            <a:cxnSpLocks/>
          </p:cNvCxnSpPr>
          <p:nvPr/>
        </p:nvCxnSpPr>
        <p:spPr>
          <a:xfrm>
            <a:off x="574158" y="902698"/>
            <a:ext cx="6659028" cy="0"/>
          </a:xfrm>
          <a:prstGeom prst="straightConnector1">
            <a:avLst/>
          </a:prstGeom>
          <a:noFill/>
          <a:ln w="38100" cap="flat" cmpd="sng">
            <a:solidFill>
              <a:srgbClr val="368E7B"/>
            </a:solidFill>
            <a:prstDash val="solid"/>
            <a:round/>
            <a:headEnd type="none" w="med" len="med"/>
            <a:tailEnd type="none" w="med" len="med"/>
          </a:ln>
        </p:spPr>
      </p:cxnSp>
      <p:sp>
        <p:nvSpPr>
          <p:cNvPr id="26" name="Google Shape;194;p28">
            <a:extLst>
              <a:ext uri="{FF2B5EF4-FFF2-40B4-BE49-F238E27FC236}">
                <a16:creationId xmlns:a16="http://schemas.microsoft.com/office/drawing/2014/main" id="{0FF4810D-3153-FA46-AF92-088A3CE8CDFC}"/>
              </a:ext>
            </a:extLst>
          </p:cNvPr>
          <p:cNvSpPr txBox="1">
            <a:spLocks/>
          </p:cNvSpPr>
          <p:nvPr/>
        </p:nvSpPr>
        <p:spPr>
          <a:xfrm>
            <a:off x="881449" y="1098302"/>
            <a:ext cx="6906767" cy="40152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1pPr>
            <a:lvl2pPr marL="914400" marR="0" lvl="1"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2pPr>
            <a:lvl3pPr marL="1371600" marR="0" lvl="2"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3pPr>
            <a:lvl4pPr marL="1828800" marR="0" lvl="3"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4pPr>
            <a:lvl5pPr marL="2286000" marR="0" lvl="4"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5pPr>
            <a:lvl6pPr marL="2743200" marR="0" lvl="5"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6pPr>
            <a:lvl7pPr marL="3200400" marR="0" lvl="6"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7pPr>
            <a:lvl8pPr marL="3657600" marR="0" lvl="7"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8pPr>
            <a:lvl9pPr marL="4114800" marR="0" lvl="8" indent="-304800" algn="ctr" rtl="0">
              <a:lnSpc>
                <a:spcPct val="100000"/>
              </a:lnSpc>
              <a:spcBef>
                <a:spcPts val="0"/>
              </a:spcBef>
              <a:spcAft>
                <a:spcPts val="0"/>
              </a:spcAft>
              <a:buClr>
                <a:schemeClr val="dk1"/>
              </a:buClr>
              <a:buSzPts val="900"/>
              <a:buFont typeface="Assistant Light"/>
              <a:buNone/>
              <a:defRPr sz="900" b="0" i="0" u="none" strike="noStrike" cap="none">
                <a:solidFill>
                  <a:schemeClr val="dk1"/>
                </a:solidFill>
                <a:latin typeface="Assistant Light"/>
                <a:ea typeface="Assistant Light"/>
                <a:cs typeface="Assistant Light"/>
                <a:sym typeface="Assistant Light"/>
              </a:defRPr>
            </a:lvl9pPr>
          </a:lstStyle>
          <a:p>
            <a:pPr marL="609600" lvl="1" indent="0" algn="l"/>
            <a:r>
              <a:rPr lang="en-US" sz="1600" dirty="0">
                <a:solidFill>
                  <a:schemeClr val="bg1">
                    <a:lumMod val="10000"/>
                  </a:schemeClr>
                </a:solidFill>
              </a:rPr>
              <a:t>Three major EDA approaches that we Appling it in our project :</a:t>
            </a:r>
          </a:p>
          <a:p>
            <a:pPr lvl="1" algn="l">
              <a:buFont typeface="Wingdings" pitchFamily="2" charset="2"/>
              <a:buChar char="§"/>
            </a:pPr>
            <a:r>
              <a:rPr lang="en-US" sz="1600" dirty="0">
                <a:solidFill>
                  <a:schemeClr val="bg1">
                    <a:lumMod val="10000"/>
                  </a:schemeClr>
                </a:solidFill>
              </a:rPr>
              <a:t>Descriptive statistics  </a:t>
            </a:r>
          </a:p>
          <a:p>
            <a:pPr lvl="1" algn="l">
              <a:buFont typeface="Wingdings" pitchFamily="2" charset="2"/>
              <a:buChar char="§"/>
            </a:pPr>
            <a:r>
              <a:rPr lang="en-US" sz="1600" dirty="0">
                <a:solidFill>
                  <a:schemeClr val="bg1">
                    <a:lumMod val="10000"/>
                  </a:schemeClr>
                </a:solidFill>
              </a:rPr>
              <a:t>Data </a:t>
            </a:r>
            <a:r>
              <a:rPr lang="en-US" sz="1600" dirty="0" err="1">
                <a:solidFill>
                  <a:schemeClr val="bg1">
                    <a:lumMod val="10000"/>
                  </a:schemeClr>
                </a:solidFill>
              </a:rPr>
              <a:t>visualisations</a:t>
            </a:r>
            <a:r>
              <a:rPr lang="en-US" sz="1600" dirty="0">
                <a:solidFill>
                  <a:schemeClr val="bg1">
                    <a:lumMod val="10000"/>
                  </a:schemeClr>
                </a:solidFill>
              </a:rPr>
              <a:t>  </a:t>
            </a:r>
          </a:p>
          <a:p>
            <a:pPr lvl="1" algn="l">
              <a:buFont typeface="Wingdings" pitchFamily="2" charset="2"/>
              <a:buChar char="§"/>
            </a:pPr>
            <a:r>
              <a:rPr lang="en-US" sz="1600" dirty="0">
                <a:solidFill>
                  <a:schemeClr val="bg1">
                    <a:lumMod val="10000"/>
                  </a:schemeClr>
                </a:solidFill>
              </a:rPr>
              <a:t>Data shaping  </a:t>
            </a:r>
          </a:p>
          <a:p>
            <a:endParaRPr lang="en-US" sz="1600" dirty="0">
              <a:solidFill>
                <a:schemeClr val="bg1">
                  <a:lumMod val="10000"/>
                </a:schemeClr>
              </a:solidFill>
            </a:endParaRPr>
          </a:p>
          <a:p>
            <a:pPr marL="609600" lvl="1" indent="0" algn="l"/>
            <a:r>
              <a:rPr lang="en-US" sz="1600" dirty="0">
                <a:solidFill>
                  <a:schemeClr val="bg1">
                    <a:lumMod val="10000"/>
                  </a:schemeClr>
                </a:solidFill>
              </a:rPr>
              <a:t>Through use these methods : </a:t>
            </a:r>
          </a:p>
          <a:p>
            <a:pPr marL="895350" lvl="1" indent="-285750" algn="l">
              <a:buFont typeface="Wingdings" pitchFamily="2" charset="2"/>
              <a:buChar char="§"/>
            </a:pPr>
            <a:r>
              <a:rPr lang="en-US" sz="1600" dirty="0" err="1">
                <a:solidFill>
                  <a:schemeClr val="bg1">
                    <a:lumMod val="10000"/>
                  </a:schemeClr>
                </a:solidFill>
              </a:rPr>
              <a:t>df.describe</a:t>
            </a:r>
            <a:r>
              <a:rPr lang="en-US" sz="1600" dirty="0">
                <a:solidFill>
                  <a:schemeClr val="bg1">
                    <a:lumMod val="10000"/>
                  </a:schemeClr>
                </a:solidFill>
              </a:rPr>
              <a:t>() to Show statics information </a:t>
            </a:r>
          </a:p>
          <a:p>
            <a:pPr marL="895350" lvl="1" indent="-285750" algn="l">
              <a:buFont typeface="Wingdings" pitchFamily="2" charset="2"/>
              <a:buChar char="§"/>
            </a:pPr>
            <a:r>
              <a:rPr lang="en-US" sz="1600" dirty="0" err="1">
                <a:solidFill>
                  <a:schemeClr val="bg1">
                    <a:lumMod val="10000"/>
                  </a:schemeClr>
                </a:solidFill>
              </a:rPr>
              <a:t>df.info</a:t>
            </a:r>
            <a:r>
              <a:rPr lang="en-US" sz="1600" dirty="0">
                <a:solidFill>
                  <a:schemeClr val="bg1">
                    <a:lumMod val="10000"/>
                  </a:schemeClr>
                </a:solidFill>
              </a:rPr>
              <a:t>() to prints information about a </a:t>
            </a:r>
            <a:r>
              <a:rPr lang="en-US" sz="1600" dirty="0" err="1">
                <a:solidFill>
                  <a:schemeClr val="bg1">
                    <a:lumMod val="10000"/>
                  </a:schemeClr>
                </a:solidFill>
              </a:rPr>
              <a:t>DataFrame</a:t>
            </a:r>
            <a:r>
              <a:rPr lang="en-US" sz="1600" dirty="0">
                <a:solidFill>
                  <a:schemeClr val="bg1">
                    <a:lumMod val="10000"/>
                  </a:schemeClr>
                </a:solidFill>
              </a:rPr>
              <a:t> including the index </a:t>
            </a:r>
            <a:r>
              <a:rPr lang="en-US" sz="1600" dirty="0" err="1">
                <a:solidFill>
                  <a:schemeClr val="bg1">
                    <a:lumMod val="10000"/>
                  </a:schemeClr>
                </a:solidFill>
              </a:rPr>
              <a:t>dtype</a:t>
            </a:r>
            <a:r>
              <a:rPr lang="en-US" sz="1600" dirty="0">
                <a:solidFill>
                  <a:schemeClr val="bg1">
                    <a:lumMod val="10000"/>
                  </a:schemeClr>
                </a:solidFill>
              </a:rPr>
              <a:t> and columns, non-null values and memory usage.</a:t>
            </a:r>
          </a:p>
          <a:p>
            <a:pPr marL="895350" lvl="1" indent="-285750" algn="l">
              <a:buFont typeface="Wingdings" pitchFamily="2" charset="2"/>
              <a:buChar char="§"/>
            </a:pPr>
            <a:r>
              <a:rPr lang="en-US" sz="1600" dirty="0" err="1">
                <a:solidFill>
                  <a:schemeClr val="bg1">
                    <a:lumMod val="10000"/>
                  </a:schemeClr>
                </a:solidFill>
              </a:rPr>
              <a:t>Df.shap</a:t>
            </a:r>
            <a:r>
              <a:rPr lang="en-US" sz="1600" dirty="0">
                <a:solidFill>
                  <a:schemeClr val="bg1">
                    <a:lumMod val="10000"/>
                  </a:schemeClr>
                </a:solidFill>
              </a:rPr>
              <a:t> to show how many data points  , features and dimensionality of the </a:t>
            </a:r>
            <a:r>
              <a:rPr lang="en-US" sz="1600" dirty="0" err="1">
                <a:solidFill>
                  <a:schemeClr val="bg1">
                    <a:lumMod val="10000"/>
                  </a:schemeClr>
                </a:solidFill>
              </a:rPr>
              <a:t>DataFrame</a:t>
            </a:r>
            <a:endParaRPr lang="en-US" sz="1600" dirty="0">
              <a:solidFill>
                <a:schemeClr val="bg1">
                  <a:lumMod val="10000"/>
                </a:schemeClr>
              </a:solidFill>
            </a:endParaRPr>
          </a:p>
          <a:p>
            <a:pPr marL="895350" lvl="1" indent="-285750" algn="l">
              <a:buFont typeface="Wingdings" pitchFamily="2" charset="2"/>
              <a:buChar char="§"/>
            </a:pPr>
            <a:r>
              <a:rPr lang="en-US" sz="1600" dirty="0">
                <a:solidFill>
                  <a:schemeClr val="bg1">
                    <a:lumMod val="10000"/>
                  </a:schemeClr>
                </a:solidFill>
              </a:rPr>
              <a:t>Principal Component Analysis PCA</a:t>
            </a:r>
          </a:p>
          <a:p>
            <a:pPr marL="1066800" lvl="2" indent="0" algn="l"/>
            <a:r>
              <a:rPr lang="en-US" sz="1600" dirty="0">
                <a:solidFill>
                  <a:schemeClr val="bg1">
                    <a:lumMod val="10000"/>
                  </a:schemeClr>
                </a:solidFill>
              </a:rPr>
              <a:t>We Appling in our project because we have 50 features </a:t>
            </a:r>
          </a:p>
          <a:p>
            <a:pPr marL="895350" lvl="1" indent="-285750" algn="l">
              <a:buFont typeface="Wingdings" pitchFamily="2" charset="2"/>
              <a:buChar char="§"/>
            </a:pPr>
            <a:r>
              <a:rPr lang="en-US" sz="1600" dirty="0">
                <a:solidFill>
                  <a:schemeClr val="bg1">
                    <a:lumMod val="10000"/>
                  </a:schemeClr>
                </a:solidFill>
              </a:rPr>
              <a:t>Etc. </a:t>
            </a:r>
          </a:p>
          <a:p>
            <a:pPr marL="609600" lvl="1" indent="0" algn="l"/>
            <a:endParaRPr lang="en-US" sz="1600" dirty="0">
              <a:solidFill>
                <a:schemeClr val="accent3"/>
              </a:solidFill>
              <a:latin typeface="PingFang HK" panose="020B0400000000000000" pitchFamily="34" charset="-120"/>
              <a:ea typeface="PingFang HK" panose="020B0400000000000000" pitchFamily="34" charset="-120"/>
            </a:endParaRPr>
          </a:p>
          <a:p>
            <a:pPr algn="l">
              <a:buFont typeface="Arial" panose="020B0604020202020204" pitchFamily="34" charset="0"/>
              <a:buChar char="•"/>
            </a:pPr>
            <a:endParaRPr lang="en-US" sz="1600" dirty="0">
              <a:solidFill>
                <a:schemeClr val="accent3"/>
              </a:solidFill>
            </a:endParaRPr>
          </a:p>
          <a:p>
            <a:pPr marL="742950" lvl="1" indent="-285750" algn="l">
              <a:buFont typeface="Arial" panose="020B0604020202020204" pitchFamily="34" charset="0"/>
              <a:buChar char="•"/>
            </a:pPr>
            <a:endParaRPr lang="en-US" sz="1600" dirty="0">
              <a:solidFill>
                <a:schemeClr val="accent3"/>
              </a:solidFill>
            </a:endParaRPr>
          </a:p>
        </p:txBody>
      </p:sp>
      <p:grpSp>
        <p:nvGrpSpPr>
          <p:cNvPr id="13" name="Google Shape;291;p32">
            <a:extLst>
              <a:ext uri="{FF2B5EF4-FFF2-40B4-BE49-F238E27FC236}">
                <a16:creationId xmlns:a16="http://schemas.microsoft.com/office/drawing/2014/main" id="{25D80FD2-373F-044D-870A-426515991EF1}"/>
              </a:ext>
            </a:extLst>
          </p:cNvPr>
          <p:cNvGrpSpPr/>
          <p:nvPr/>
        </p:nvGrpSpPr>
        <p:grpSpPr>
          <a:xfrm>
            <a:off x="661981" y="387416"/>
            <a:ext cx="438935" cy="424808"/>
            <a:chOff x="1190625" y="322100"/>
            <a:chExt cx="5219200" cy="5051225"/>
          </a:xfrm>
          <a:solidFill>
            <a:srgbClr val="074945"/>
          </a:solidFill>
        </p:grpSpPr>
        <p:sp>
          <p:nvSpPr>
            <p:cNvPr id="14" name="Google Shape;292;p32">
              <a:extLst>
                <a:ext uri="{FF2B5EF4-FFF2-40B4-BE49-F238E27FC236}">
                  <a16:creationId xmlns:a16="http://schemas.microsoft.com/office/drawing/2014/main" id="{F0958287-38C4-6944-89F1-54891014DA5E}"/>
                </a:ext>
              </a:extLst>
            </p:cNvPr>
            <p:cNvSpPr/>
            <p:nvPr/>
          </p:nvSpPr>
          <p:spPr>
            <a:xfrm>
              <a:off x="1756575" y="827725"/>
              <a:ext cx="2772700" cy="2643850"/>
            </a:xfrm>
            <a:custGeom>
              <a:avLst/>
              <a:gdLst/>
              <a:ahLst/>
              <a:cxnLst/>
              <a:rect l="l" t="t" r="r" b="b"/>
              <a:pathLst>
                <a:path w="110908" h="105754" extrusionOk="0">
                  <a:moveTo>
                    <a:pt x="38785" y="52029"/>
                  </a:moveTo>
                  <a:cubicBezTo>
                    <a:pt x="41395" y="52029"/>
                    <a:pt x="43515" y="54149"/>
                    <a:pt x="43515" y="56759"/>
                  </a:cubicBezTo>
                  <a:cubicBezTo>
                    <a:pt x="43515" y="59336"/>
                    <a:pt x="41395" y="61456"/>
                    <a:pt x="38785" y="61456"/>
                  </a:cubicBezTo>
                  <a:cubicBezTo>
                    <a:pt x="36208" y="61456"/>
                    <a:pt x="34088" y="59336"/>
                    <a:pt x="34088" y="56759"/>
                  </a:cubicBezTo>
                  <a:cubicBezTo>
                    <a:pt x="34088" y="54149"/>
                    <a:pt x="36208" y="52029"/>
                    <a:pt x="38785" y="52029"/>
                  </a:cubicBezTo>
                  <a:close/>
                  <a:moveTo>
                    <a:pt x="58031" y="6002"/>
                  </a:moveTo>
                  <a:cubicBezTo>
                    <a:pt x="70524" y="6002"/>
                    <a:pt x="82300" y="10895"/>
                    <a:pt x="91173" y="19735"/>
                  </a:cubicBezTo>
                  <a:cubicBezTo>
                    <a:pt x="98153" y="26716"/>
                    <a:pt x="102655" y="35523"/>
                    <a:pt x="104253" y="45081"/>
                  </a:cubicBezTo>
                  <a:lnTo>
                    <a:pt x="87813" y="61130"/>
                  </a:lnTo>
                  <a:cubicBezTo>
                    <a:pt x="86280" y="60249"/>
                    <a:pt x="84486" y="59760"/>
                    <a:pt x="82561" y="59760"/>
                  </a:cubicBezTo>
                  <a:cubicBezTo>
                    <a:pt x="78842" y="59760"/>
                    <a:pt x="75580" y="61652"/>
                    <a:pt x="73656" y="64522"/>
                  </a:cubicBezTo>
                  <a:lnTo>
                    <a:pt x="49517" y="56954"/>
                  </a:lnTo>
                  <a:cubicBezTo>
                    <a:pt x="49517" y="56889"/>
                    <a:pt x="49517" y="56824"/>
                    <a:pt x="49517" y="56759"/>
                  </a:cubicBezTo>
                  <a:cubicBezTo>
                    <a:pt x="49517" y="50822"/>
                    <a:pt x="44722" y="46027"/>
                    <a:pt x="38785" y="46027"/>
                  </a:cubicBezTo>
                  <a:cubicBezTo>
                    <a:pt x="32881" y="46027"/>
                    <a:pt x="28053" y="50822"/>
                    <a:pt x="28053" y="56759"/>
                  </a:cubicBezTo>
                  <a:cubicBezTo>
                    <a:pt x="28053" y="58683"/>
                    <a:pt x="28575" y="60510"/>
                    <a:pt x="29489" y="62076"/>
                  </a:cubicBezTo>
                  <a:lnTo>
                    <a:pt x="16799" y="75189"/>
                  </a:lnTo>
                  <a:cubicBezTo>
                    <a:pt x="7209" y="57411"/>
                    <a:pt x="9884" y="34740"/>
                    <a:pt x="24889" y="19735"/>
                  </a:cubicBezTo>
                  <a:cubicBezTo>
                    <a:pt x="33729" y="10895"/>
                    <a:pt x="45505" y="6002"/>
                    <a:pt x="58031" y="6002"/>
                  </a:cubicBezTo>
                  <a:close/>
                  <a:moveTo>
                    <a:pt x="82561" y="65762"/>
                  </a:moveTo>
                  <a:cubicBezTo>
                    <a:pt x="85171" y="65762"/>
                    <a:pt x="87291" y="67882"/>
                    <a:pt x="87291" y="70492"/>
                  </a:cubicBezTo>
                  <a:cubicBezTo>
                    <a:pt x="87291" y="73069"/>
                    <a:pt x="85171" y="75189"/>
                    <a:pt x="82561" y="75189"/>
                  </a:cubicBezTo>
                  <a:cubicBezTo>
                    <a:pt x="79984" y="75189"/>
                    <a:pt x="77864" y="73069"/>
                    <a:pt x="77864" y="70492"/>
                  </a:cubicBezTo>
                  <a:cubicBezTo>
                    <a:pt x="77864" y="67882"/>
                    <a:pt x="79984" y="65762"/>
                    <a:pt x="82561" y="65762"/>
                  </a:cubicBezTo>
                  <a:close/>
                  <a:moveTo>
                    <a:pt x="104873" y="52877"/>
                  </a:moveTo>
                  <a:cubicBezTo>
                    <a:pt x="104873" y="65403"/>
                    <a:pt x="100013" y="77146"/>
                    <a:pt x="91173" y="86019"/>
                  </a:cubicBezTo>
                  <a:cubicBezTo>
                    <a:pt x="82300" y="94859"/>
                    <a:pt x="70524" y="99719"/>
                    <a:pt x="58031" y="99719"/>
                  </a:cubicBezTo>
                  <a:cubicBezTo>
                    <a:pt x="45505" y="99719"/>
                    <a:pt x="33729" y="94859"/>
                    <a:pt x="24889" y="86019"/>
                  </a:cubicBezTo>
                  <a:cubicBezTo>
                    <a:pt x="23128" y="84257"/>
                    <a:pt x="21529" y="82398"/>
                    <a:pt x="20127" y="80441"/>
                  </a:cubicBezTo>
                  <a:lnTo>
                    <a:pt x="33794" y="66251"/>
                  </a:lnTo>
                  <a:cubicBezTo>
                    <a:pt x="35295" y="67034"/>
                    <a:pt x="36991" y="67491"/>
                    <a:pt x="38785" y="67491"/>
                  </a:cubicBezTo>
                  <a:cubicBezTo>
                    <a:pt x="42504" y="67491"/>
                    <a:pt x="45798" y="65566"/>
                    <a:pt x="47723" y="62696"/>
                  </a:cubicBezTo>
                  <a:lnTo>
                    <a:pt x="71829" y="70263"/>
                  </a:lnTo>
                  <a:cubicBezTo>
                    <a:pt x="71829" y="70329"/>
                    <a:pt x="71829" y="70426"/>
                    <a:pt x="71829" y="70492"/>
                  </a:cubicBezTo>
                  <a:cubicBezTo>
                    <a:pt x="71829" y="76396"/>
                    <a:pt x="76657" y="81224"/>
                    <a:pt x="82561" y="81224"/>
                  </a:cubicBezTo>
                  <a:cubicBezTo>
                    <a:pt x="88498" y="81224"/>
                    <a:pt x="93293" y="76396"/>
                    <a:pt x="93293" y="70492"/>
                  </a:cubicBezTo>
                  <a:cubicBezTo>
                    <a:pt x="93293" y="68665"/>
                    <a:pt x="92836" y="66936"/>
                    <a:pt x="92021" y="65436"/>
                  </a:cubicBezTo>
                  <a:lnTo>
                    <a:pt x="104873" y="52877"/>
                  </a:lnTo>
                  <a:close/>
                  <a:moveTo>
                    <a:pt x="58031" y="0"/>
                  </a:moveTo>
                  <a:cubicBezTo>
                    <a:pt x="43907" y="0"/>
                    <a:pt x="30630" y="5480"/>
                    <a:pt x="20616" y="15462"/>
                  </a:cubicBezTo>
                  <a:cubicBezTo>
                    <a:pt x="0" y="36110"/>
                    <a:pt x="0" y="69644"/>
                    <a:pt x="20616" y="90259"/>
                  </a:cubicBezTo>
                  <a:cubicBezTo>
                    <a:pt x="30630" y="100241"/>
                    <a:pt x="43907" y="105754"/>
                    <a:pt x="58031" y="105754"/>
                  </a:cubicBezTo>
                  <a:cubicBezTo>
                    <a:pt x="72155" y="105754"/>
                    <a:pt x="85432" y="100241"/>
                    <a:pt x="95413" y="90259"/>
                  </a:cubicBezTo>
                  <a:cubicBezTo>
                    <a:pt x="105395" y="80278"/>
                    <a:pt x="110908" y="67001"/>
                    <a:pt x="110908" y="52877"/>
                  </a:cubicBezTo>
                  <a:cubicBezTo>
                    <a:pt x="110908" y="38753"/>
                    <a:pt x="105395" y="25476"/>
                    <a:pt x="95413" y="15462"/>
                  </a:cubicBezTo>
                  <a:cubicBezTo>
                    <a:pt x="85432" y="5480"/>
                    <a:pt x="72155" y="0"/>
                    <a:pt x="580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72D2A"/>
                </a:solidFill>
              </a:endParaRPr>
            </a:p>
          </p:txBody>
        </p:sp>
        <p:sp>
          <p:nvSpPr>
            <p:cNvPr id="15" name="Google Shape;293;p32">
              <a:extLst>
                <a:ext uri="{FF2B5EF4-FFF2-40B4-BE49-F238E27FC236}">
                  <a16:creationId xmlns:a16="http://schemas.microsoft.com/office/drawing/2014/main" id="{3B67CE45-894B-CE44-B2A0-6D1B46CD1971}"/>
                </a:ext>
              </a:extLst>
            </p:cNvPr>
            <p:cNvSpPr/>
            <p:nvPr/>
          </p:nvSpPr>
          <p:spPr>
            <a:xfrm>
              <a:off x="2540250" y="1133150"/>
              <a:ext cx="1003100" cy="361675"/>
            </a:xfrm>
            <a:custGeom>
              <a:avLst/>
              <a:gdLst/>
              <a:ahLst/>
              <a:cxnLst/>
              <a:rect l="l" t="t" r="r" b="b"/>
              <a:pathLst>
                <a:path w="40124" h="14467" extrusionOk="0">
                  <a:moveTo>
                    <a:pt x="26695" y="0"/>
                  </a:moveTo>
                  <a:cubicBezTo>
                    <a:pt x="17011" y="0"/>
                    <a:pt x="7480" y="3432"/>
                    <a:pt x="1" y="9932"/>
                  </a:cubicBezTo>
                  <a:lnTo>
                    <a:pt x="3948" y="14466"/>
                  </a:lnTo>
                  <a:cubicBezTo>
                    <a:pt x="10333" y="8927"/>
                    <a:pt x="18447" y="6012"/>
                    <a:pt x="26688" y="6012"/>
                  </a:cubicBezTo>
                  <a:cubicBezTo>
                    <a:pt x="30530" y="6012"/>
                    <a:pt x="34399" y="6646"/>
                    <a:pt x="38134" y="7942"/>
                  </a:cubicBezTo>
                  <a:lnTo>
                    <a:pt x="40123" y="2266"/>
                  </a:lnTo>
                  <a:cubicBezTo>
                    <a:pt x="35741" y="744"/>
                    <a:pt x="31202" y="0"/>
                    <a:pt x="266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72D2A"/>
                </a:solidFill>
              </a:endParaRPr>
            </a:p>
          </p:txBody>
        </p:sp>
        <p:sp>
          <p:nvSpPr>
            <p:cNvPr id="16" name="Google Shape;294;p32">
              <a:extLst>
                <a:ext uri="{FF2B5EF4-FFF2-40B4-BE49-F238E27FC236}">
                  <a16:creationId xmlns:a16="http://schemas.microsoft.com/office/drawing/2014/main" id="{738A2342-F73E-9A4F-9DDE-85B798503522}"/>
                </a:ext>
              </a:extLst>
            </p:cNvPr>
            <p:cNvSpPr/>
            <p:nvPr/>
          </p:nvSpPr>
          <p:spPr>
            <a:xfrm>
              <a:off x="3658300" y="1281125"/>
              <a:ext cx="211250" cy="211250"/>
            </a:xfrm>
            <a:custGeom>
              <a:avLst/>
              <a:gdLst/>
              <a:ahLst/>
              <a:cxnLst/>
              <a:rect l="l" t="t" r="r" b="b"/>
              <a:pathLst>
                <a:path w="8450" h="8450" extrusionOk="0">
                  <a:moveTo>
                    <a:pt x="3132" y="1"/>
                  </a:moveTo>
                  <a:lnTo>
                    <a:pt x="1" y="5122"/>
                  </a:lnTo>
                  <a:cubicBezTo>
                    <a:pt x="1566" y="6101"/>
                    <a:pt x="3100" y="7210"/>
                    <a:pt x="4535" y="8449"/>
                  </a:cubicBezTo>
                  <a:lnTo>
                    <a:pt x="8449" y="3883"/>
                  </a:lnTo>
                  <a:cubicBezTo>
                    <a:pt x="6786" y="2447"/>
                    <a:pt x="4992" y="1143"/>
                    <a:pt x="31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72D2A"/>
                </a:solidFill>
              </a:endParaRPr>
            </a:p>
          </p:txBody>
        </p:sp>
        <p:sp>
          <p:nvSpPr>
            <p:cNvPr id="18" name="Google Shape;295;p32">
              <a:extLst>
                <a:ext uri="{FF2B5EF4-FFF2-40B4-BE49-F238E27FC236}">
                  <a16:creationId xmlns:a16="http://schemas.microsoft.com/office/drawing/2014/main" id="{8024D28A-95CB-8C48-8E94-AFD9B125BD39}"/>
                </a:ext>
              </a:extLst>
            </p:cNvPr>
            <p:cNvSpPr/>
            <p:nvPr/>
          </p:nvSpPr>
          <p:spPr>
            <a:xfrm>
              <a:off x="2827325" y="2952900"/>
              <a:ext cx="591250" cy="213675"/>
            </a:xfrm>
            <a:custGeom>
              <a:avLst/>
              <a:gdLst/>
              <a:ahLst/>
              <a:cxnLst/>
              <a:rect l="l" t="t" r="r" b="b"/>
              <a:pathLst>
                <a:path w="23650" h="8547" extrusionOk="0">
                  <a:moveTo>
                    <a:pt x="2251" y="1"/>
                  </a:moveTo>
                  <a:lnTo>
                    <a:pt x="0" y="5611"/>
                  </a:lnTo>
                  <a:cubicBezTo>
                    <a:pt x="4860" y="7536"/>
                    <a:pt x="9982" y="8547"/>
                    <a:pt x="15168" y="8547"/>
                  </a:cubicBezTo>
                  <a:cubicBezTo>
                    <a:pt x="17974" y="8547"/>
                    <a:pt x="20844" y="8253"/>
                    <a:pt x="23649" y="7634"/>
                  </a:cubicBezTo>
                  <a:lnTo>
                    <a:pt x="22410" y="1762"/>
                  </a:lnTo>
                  <a:cubicBezTo>
                    <a:pt x="20021" y="2267"/>
                    <a:pt x="17607" y="2518"/>
                    <a:pt x="15203" y="2518"/>
                  </a:cubicBezTo>
                  <a:cubicBezTo>
                    <a:pt x="10781" y="2518"/>
                    <a:pt x="6393" y="1670"/>
                    <a:pt x="22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72D2A"/>
                </a:solidFill>
              </a:endParaRPr>
            </a:p>
          </p:txBody>
        </p:sp>
        <p:sp>
          <p:nvSpPr>
            <p:cNvPr id="19" name="Google Shape;296;p32">
              <a:extLst>
                <a:ext uri="{FF2B5EF4-FFF2-40B4-BE49-F238E27FC236}">
                  <a16:creationId xmlns:a16="http://schemas.microsoft.com/office/drawing/2014/main" id="{C34294F6-7A10-CB4A-A7FB-0E91B806117C}"/>
                </a:ext>
              </a:extLst>
            </p:cNvPr>
            <p:cNvSpPr/>
            <p:nvPr/>
          </p:nvSpPr>
          <p:spPr>
            <a:xfrm>
              <a:off x="1190625" y="322100"/>
              <a:ext cx="5219200" cy="5051225"/>
            </a:xfrm>
            <a:custGeom>
              <a:avLst/>
              <a:gdLst/>
              <a:ahLst/>
              <a:cxnLst/>
              <a:rect l="l" t="t" r="r" b="b"/>
              <a:pathLst>
                <a:path w="208768" h="202049" extrusionOk="0">
                  <a:moveTo>
                    <a:pt x="163850" y="28380"/>
                  </a:moveTo>
                  <a:cubicBezTo>
                    <a:pt x="166427" y="28380"/>
                    <a:pt x="168547" y="30500"/>
                    <a:pt x="168547" y="33110"/>
                  </a:cubicBezTo>
                  <a:cubicBezTo>
                    <a:pt x="168547" y="35687"/>
                    <a:pt x="166427" y="37807"/>
                    <a:pt x="163850" y="37807"/>
                  </a:cubicBezTo>
                  <a:cubicBezTo>
                    <a:pt x="161240" y="37807"/>
                    <a:pt x="159120" y="35687"/>
                    <a:pt x="159120" y="33110"/>
                  </a:cubicBezTo>
                  <a:cubicBezTo>
                    <a:pt x="159120" y="30500"/>
                    <a:pt x="161240" y="28380"/>
                    <a:pt x="163850" y="28380"/>
                  </a:cubicBezTo>
                  <a:close/>
                  <a:moveTo>
                    <a:pt x="10732" y="124804"/>
                  </a:moveTo>
                  <a:cubicBezTo>
                    <a:pt x="13342" y="124804"/>
                    <a:pt x="15429" y="126925"/>
                    <a:pt x="15429" y="129534"/>
                  </a:cubicBezTo>
                  <a:cubicBezTo>
                    <a:pt x="15429" y="132111"/>
                    <a:pt x="13342" y="134232"/>
                    <a:pt x="10732" y="134232"/>
                  </a:cubicBezTo>
                  <a:cubicBezTo>
                    <a:pt x="8122" y="134232"/>
                    <a:pt x="6035" y="132111"/>
                    <a:pt x="6035" y="129534"/>
                  </a:cubicBezTo>
                  <a:cubicBezTo>
                    <a:pt x="6035" y="126925"/>
                    <a:pt x="8122" y="124804"/>
                    <a:pt x="10732" y="124804"/>
                  </a:cubicBezTo>
                  <a:close/>
                  <a:moveTo>
                    <a:pt x="80669" y="6199"/>
                  </a:moveTo>
                  <a:cubicBezTo>
                    <a:pt x="97794" y="6199"/>
                    <a:pt x="114920" y="12723"/>
                    <a:pt x="127968" y="25771"/>
                  </a:cubicBezTo>
                  <a:cubicBezTo>
                    <a:pt x="154064" y="51866"/>
                    <a:pt x="154064" y="94337"/>
                    <a:pt x="127968" y="120401"/>
                  </a:cubicBezTo>
                  <a:cubicBezTo>
                    <a:pt x="114920" y="133449"/>
                    <a:pt x="97786" y="139973"/>
                    <a:pt x="80653" y="139973"/>
                  </a:cubicBezTo>
                  <a:cubicBezTo>
                    <a:pt x="63519" y="139973"/>
                    <a:pt x="46385" y="133449"/>
                    <a:pt x="33338" y="120401"/>
                  </a:cubicBezTo>
                  <a:cubicBezTo>
                    <a:pt x="7242" y="94337"/>
                    <a:pt x="7242" y="51866"/>
                    <a:pt x="33338" y="25771"/>
                  </a:cubicBezTo>
                  <a:cubicBezTo>
                    <a:pt x="46385" y="12723"/>
                    <a:pt x="63511" y="6199"/>
                    <a:pt x="80669" y="6199"/>
                  </a:cubicBezTo>
                  <a:close/>
                  <a:moveTo>
                    <a:pt x="137232" y="119161"/>
                  </a:moveTo>
                  <a:lnTo>
                    <a:pt x="147474" y="130121"/>
                  </a:lnTo>
                  <a:lnTo>
                    <a:pt x="136808" y="140788"/>
                  </a:lnTo>
                  <a:lnTo>
                    <a:pt x="126532" y="129828"/>
                  </a:lnTo>
                  <a:cubicBezTo>
                    <a:pt x="128490" y="128230"/>
                    <a:pt x="130414" y="126501"/>
                    <a:pt x="132241" y="124674"/>
                  </a:cubicBezTo>
                  <a:cubicBezTo>
                    <a:pt x="134002" y="122912"/>
                    <a:pt x="135666" y="121053"/>
                    <a:pt x="137232" y="119161"/>
                  </a:cubicBezTo>
                  <a:close/>
                  <a:moveTo>
                    <a:pt x="156119" y="129991"/>
                  </a:moveTo>
                  <a:lnTo>
                    <a:pt x="200253" y="173963"/>
                  </a:lnTo>
                  <a:lnTo>
                    <a:pt x="180681" y="193535"/>
                  </a:lnTo>
                  <a:lnTo>
                    <a:pt x="136547" y="149563"/>
                  </a:lnTo>
                  <a:lnTo>
                    <a:pt x="156119" y="129991"/>
                  </a:lnTo>
                  <a:close/>
                  <a:moveTo>
                    <a:pt x="178398" y="1"/>
                  </a:moveTo>
                  <a:lnTo>
                    <a:pt x="178398" y="6003"/>
                  </a:lnTo>
                  <a:lnTo>
                    <a:pt x="187499" y="6003"/>
                  </a:lnTo>
                  <a:lnTo>
                    <a:pt x="169264" y="23846"/>
                  </a:lnTo>
                  <a:cubicBezTo>
                    <a:pt x="167666" y="22900"/>
                    <a:pt x="165807" y="22378"/>
                    <a:pt x="163850" y="22378"/>
                  </a:cubicBezTo>
                  <a:cubicBezTo>
                    <a:pt x="157913" y="22378"/>
                    <a:pt x="153118" y="27173"/>
                    <a:pt x="153118" y="33110"/>
                  </a:cubicBezTo>
                  <a:cubicBezTo>
                    <a:pt x="153118" y="35002"/>
                    <a:pt x="153607" y="36763"/>
                    <a:pt x="154455" y="38329"/>
                  </a:cubicBezTo>
                  <a:lnTo>
                    <a:pt x="147866" y="44755"/>
                  </a:lnTo>
                  <a:cubicBezTo>
                    <a:pt x="144310" y="36307"/>
                    <a:pt x="139124" y="28380"/>
                    <a:pt x="132241" y="21530"/>
                  </a:cubicBezTo>
                  <a:cubicBezTo>
                    <a:pt x="118019" y="7308"/>
                    <a:pt x="99336" y="197"/>
                    <a:pt x="80657" y="197"/>
                  </a:cubicBezTo>
                  <a:cubicBezTo>
                    <a:pt x="61978" y="197"/>
                    <a:pt x="43303" y="7308"/>
                    <a:pt x="29097" y="21530"/>
                  </a:cubicBezTo>
                  <a:cubicBezTo>
                    <a:pt x="3751" y="46843"/>
                    <a:pt x="979" y="86346"/>
                    <a:pt x="20779" y="114758"/>
                  </a:cubicBezTo>
                  <a:lnTo>
                    <a:pt x="15723" y="120009"/>
                  </a:lnTo>
                  <a:cubicBezTo>
                    <a:pt x="14222" y="119226"/>
                    <a:pt x="12526" y="118802"/>
                    <a:pt x="10732" y="118802"/>
                  </a:cubicBezTo>
                  <a:cubicBezTo>
                    <a:pt x="4828" y="118802"/>
                    <a:pt x="0" y="123598"/>
                    <a:pt x="0" y="129534"/>
                  </a:cubicBezTo>
                  <a:cubicBezTo>
                    <a:pt x="0" y="135439"/>
                    <a:pt x="4828" y="140266"/>
                    <a:pt x="10732" y="140266"/>
                  </a:cubicBezTo>
                  <a:cubicBezTo>
                    <a:pt x="16636" y="140266"/>
                    <a:pt x="21464" y="135439"/>
                    <a:pt x="21464" y="129534"/>
                  </a:cubicBezTo>
                  <a:cubicBezTo>
                    <a:pt x="21464" y="127577"/>
                    <a:pt x="20942" y="125783"/>
                    <a:pt x="20061" y="124185"/>
                  </a:cubicBezTo>
                  <a:lnTo>
                    <a:pt x="24465" y="119618"/>
                  </a:lnTo>
                  <a:cubicBezTo>
                    <a:pt x="25933" y="121347"/>
                    <a:pt x="27466" y="123043"/>
                    <a:pt x="29097" y="124674"/>
                  </a:cubicBezTo>
                  <a:cubicBezTo>
                    <a:pt x="43319" y="138896"/>
                    <a:pt x="61978" y="146007"/>
                    <a:pt x="80669" y="146007"/>
                  </a:cubicBezTo>
                  <a:cubicBezTo>
                    <a:pt x="94989" y="146007"/>
                    <a:pt x="109342" y="141799"/>
                    <a:pt x="121672" y="133416"/>
                  </a:cubicBezTo>
                  <a:lnTo>
                    <a:pt x="132535" y="145061"/>
                  </a:lnTo>
                  <a:lnTo>
                    <a:pt x="128000" y="149563"/>
                  </a:lnTo>
                  <a:lnTo>
                    <a:pt x="180681" y="202048"/>
                  </a:lnTo>
                  <a:lnTo>
                    <a:pt x="208767" y="173963"/>
                  </a:lnTo>
                  <a:lnTo>
                    <a:pt x="156086" y="121477"/>
                  </a:lnTo>
                  <a:lnTo>
                    <a:pt x="151715" y="125848"/>
                  </a:lnTo>
                  <a:lnTo>
                    <a:pt x="140885" y="114268"/>
                  </a:lnTo>
                  <a:cubicBezTo>
                    <a:pt x="153705" y="95479"/>
                    <a:pt x="156804" y="71993"/>
                    <a:pt x="150149" y="50953"/>
                  </a:cubicBezTo>
                  <a:lnTo>
                    <a:pt x="158761" y="42537"/>
                  </a:lnTo>
                  <a:cubicBezTo>
                    <a:pt x="160261" y="43385"/>
                    <a:pt x="161990" y="43842"/>
                    <a:pt x="163850" y="43842"/>
                  </a:cubicBezTo>
                  <a:cubicBezTo>
                    <a:pt x="169754" y="43842"/>
                    <a:pt x="174582" y="39014"/>
                    <a:pt x="174582" y="33110"/>
                  </a:cubicBezTo>
                  <a:cubicBezTo>
                    <a:pt x="174582" y="31349"/>
                    <a:pt x="174157" y="29685"/>
                    <a:pt x="173407" y="28217"/>
                  </a:cubicBezTo>
                  <a:lnTo>
                    <a:pt x="191870" y="10178"/>
                  </a:lnTo>
                  <a:lnTo>
                    <a:pt x="191870" y="19508"/>
                  </a:lnTo>
                  <a:lnTo>
                    <a:pt x="197905" y="19508"/>
                  </a:lnTo>
                  <a:lnTo>
                    <a:pt x="19790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72D2A"/>
                </a:solidFill>
              </a:endParaRPr>
            </a:p>
          </p:txBody>
        </p:sp>
        <p:sp>
          <p:nvSpPr>
            <p:cNvPr id="20" name="Google Shape;297;p32">
              <a:extLst>
                <a:ext uri="{FF2B5EF4-FFF2-40B4-BE49-F238E27FC236}">
                  <a16:creationId xmlns:a16="http://schemas.microsoft.com/office/drawing/2014/main" id="{DF8C9A64-3534-4441-B9D2-BA03ACB32010}"/>
                </a:ext>
              </a:extLst>
            </p:cNvPr>
            <p:cNvSpPr/>
            <p:nvPr/>
          </p:nvSpPr>
          <p:spPr>
            <a:xfrm>
              <a:off x="4877475" y="3790425"/>
              <a:ext cx="738050" cy="628775"/>
            </a:xfrm>
            <a:custGeom>
              <a:avLst/>
              <a:gdLst/>
              <a:ahLst/>
              <a:cxnLst/>
              <a:rect l="l" t="t" r="r" b="b"/>
              <a:pathLst>
                <a:path w="29522" h="25151" extrusionOk="0">
                  <a:moveTo>
                    <a:pt x="8645" y="0"/>
                  </a:moveTo>
                  <a:lnTo>
                    <a:pt x="0" y="8612"/>
                  </a:lnTo>
                  <a:lnTo>
                    <a:pt x="4274" y="12885"/>
                  </a:lnTo>
                  <a:lnTo>
                    <a:pt x="8645" y="8514"/>
                  </a:lnTo>
                  <a:lnTo>
                    <a:pt x="25248" y="25150"/>
                  </a:lnTo>
                  <a:lnTo>
                    <a:pt x="29521" y="20877"/>
                  </a:lnTo>
                  <a:lnTo>
                    <a:pt x="86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72D2A"/>
                </a:solidFill>
              </a:endParaRPr>
            </a:p>
          </p:txBody>
        </p:sp>
        <p:sp>
          <p:nvSpPr>
            <p:cNvPr id="21" name="Google Shape;298;p32">
              <a:extLst>
                <a:ext uri="{FF2B5EF4-FFF2-40B4-BE49-F238E27FC236}">
                  <a16:creationId xmlns:a16="http://schemas.microsoft.com/office/drawing/2014/main" id="{322A2BBB-E125-2944-96DE-5D09E4E15FC7}"/>
                </a:ext>
              </a:extLst>
            </p:cNvPr>
            <p:cNvSpPr/>
            <p:nvPr/>
          </p:nvSpPr>
          <p:spPr>
            <a:xfrm>
              <a:off x="5637525" y="4441175"/>
              <a:ext cx="218575" cy="217775"/>
            </a:xfrm>
            <a:custGeom>
              <a:avLst/>
              <a:gdLst/>
              <a:ahLst/>
              <a:cxnLst/>
              <a:rect l="l" t="t" r="r" b="b"/>
              <a:pathLst>
                <a:path w="8743" h="8711" extrusionOk="0">
                  <a:moveTo>
                    <a:pt x="4273" y="1"/>
                  </a:moveTo>
                  <a:lnTo>
                    <a:pt x="0" y="4274"/>
                  </a:lnTo>
                  <a:lnTo>
                    <a:pt x="4469" y="8710"/>
                  </a:lnTo>
                  <a:lnTo>
                    <a:pt x="8742" y="4470"/>
                  </a:lnTo>
                  <a:lnTo>
                    <a:pt x="427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72D2A"/>
                </a:solidFill>
              </a:endParaRPr>
            </a:p>
          </p:txBody>
        </p:sp>
        <p:sp>
          <p:nvSpPr>
            <p:cNvPr id="22" name="Google Shape;299;p32">
              <a:extLst>
                <a:ext uri="{FF2B5EF4-FFF2-40B4-BE49-F238E27FC236}">
                  <a16:creationId xmlns:a16="http://schemas.microsoft.com/office/drawing/2014/main" id="{CC3D263D-E3D2-8E49-A29D-B59F51189A0F}"/>
                </a:ext>
              </a:extLst>
            </p:cNvPr>
            <p:cNvSpPr/>
            <p:nvPr/>
          </p:nvSpPr>
          <p:spPr>
            <a:xfrm>
              <a:off x="2006100" y="4048925"/>
              <a:ext cx="150900" cy="164750"/>
            </a:xfrm>
            <a:custGeom>
              <a:avLst/>
              <a:gdLst/>
              <a:ahLst/>
              <a:cxnLst/>
              <a:rect l="l" t="t" r="r" b="b"/>
              <a:pathLst>
                <a:path w="6036" h="6590" extrusionOk="0">
                  <a:moveTo>
                    <a:pt x="1" y="1"/>
                  </a:moveTo>
                  <a:lnTo>
                    <a:pt x="1" y="6590"/>
                  </a:lnTo>
                  <a:lnTo>
                    <a:pt x="6036" y="6590"/>
                  </a:lnTo>
                  <a:lnTo>
                    <a:pt x="603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72D2A"/>
                </a:solidFill>
              </a:endParaRPr>
            </a:p>
          </p:txBody>
        </p:sp>
        <p:sp>
          <p:nvSpPr>
            <p:cNvPr id="23" name="Google Shape;300;p32">
              <a:extLst>
                <a:ext uri="{FF2B5EF4-FFF2-40B4-BE49-F238E27FC236}">
                  <a16:creationId xmlns:a16="http://schemas.microsoft.com/office/drawing/2014/main" id="{C797B30D-6BD4-E741-A053-6D0F398FB30D}"/>
                </a:ext>
              </a:extLst>
            </p:cNvPr>
            <p:cNvSpPr/>
            <p:nvPr/>
          </p:nvSpPr>
          <p:spPr>
            <a:xfrm>
              <a:off x="2006100" y="4968800"/>
              <a:ext cx="150900" cy="163950"/>
            </a:xfrm>
            <a:custGeom>
              <a:avLst/>
              <a:gdLst/>
              <a:ahLst/>
              <a:cxnLst/>
              <a:rect l="l" t="t" r="r" b="b"/>
              <a:pathLst>
                <a:path w="6036" h="6558" extrusionOk="0">
                  <a:moveTo>
                    <a:pt x="1" y="1"/>
                  </a:moveTo>
                  <a:lnTo>
                    <a:pt x="1" y="6557"/>
                  </a:lnTo>
                  <a:lnTo>
                    <a:pt x="6036" y="6557"/>
                  </a:lnTo>
                  <a:lnTo>
                    <a:pt x="603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72D2A"/>
                </a:solidFill>
              </a:endParaRPr>
            </a:p>
          </p:txBody>
        </p:sp>
        <p:sp>
          <p:nvSpPr>
            <p:cNvPr id="24" name="Google Shape;301;p32">
              <a:extLst>
                <a:ext uri="{FF2B5EF4-FFF2-40B4-BE49-F238E27FC236}">
                  <a16:creationId xmlns:a16="http://schemas.microsoft.com/office/drawing/2014/main" id="{4D419C13-03C9-DC40-83B4-8A630C132579}"/>
                </a:ext>
              </a:extLst>
            </p:cNvPr>
            <p:cNvSpPr/>
            <p:nvPr/>
          </p:nvSpPr>
          <p:spPr>
            <a:xfrm>
              <a:off x="3246475" y="4365350"/>
              <a:ext cx="150900" cy="163925"/>
            </a:xfrm>
            <a:custGeom>
              <a:avLst/>
              <a:gdLst/>
              <a:ahLst/>
              <a:cxnLst/>
              <a:rect l="l" t="t" r="r" b="b"/>
              <a:pathLst>
                <a:path w="6036" h="6557" extrusionOk="0">
                  <a:moveTo>
                    <a:pt x="1" y="0"/>
                  </a:moveTo>
                  <a:lnTo>
                    <a:pt x="1" y="6557"/>
                  </a:lnTo>
                  <a:lnTo>
                    <a:pt x="6035" y="6557"/>
                  </a:lnTo>
                  <a:lnTo>
                    <a:pt x="603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72D2A"/>
                </a:solidFill>
              </a:endParaRPr>
            </a:p>
          </p:txBody>
        </p:sp>
        <p:sp>
          <p:nvSpPr>
            <p:cNvPr id="25" name="Google Shape;302;p32">
              <a:extLst>
                <a:ext uri="{FF2B5EF4-FFF2-40B4-BE49-F238E27FC236}">
                  <a16:creationId xmlns:a16="http://schemas.microsoft.com/office/drawing/2014/main" id="{646C5969-2C31-A341-B2EE-42762ED6F0F9}"/>
                </a:ext>
              </a:extLst>
            </p:cNvPr>
            <p:cNvSpPr/>
            <p:nvPr/>
          </p:nvSpPr>
          <p:spPr>
            <a:xfrm>
              <a:off x="5404275" y="3011625"/>
              <a:ext cx="150900" cy="163925"/>
            </a:xfrm>
            <a:custGeom>
              <a:avLst/>
              <a:gdLst/>
              <a:ahLst/>
              <a:cxnLst/>
              <a:rect l="l" t="t" r="r" b="b"/>
              <a:pathLst>
                <a:path w="6036" h="6557" extrusionOk="0">
                  <a:moveTo>
                    <a:pt x="1" y="0"/>
                  </a:moveTo>
                  <a:lnTo>
                    <a:pt x="1" y="6557"/>
                  </a:lnTo>
                  <a:lnTo>
                    <a:pt x="6036" y="6557"/>
                  </a:lnTo>
                  <a:lnTo>
                    <a:pt x="60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72D2A"/>
                </a:solidFill>
              </a:endParaRPr>
            </a:p>
          </p:txBody>
        </p:sp>
        <p:sp>
          <p:nvSpPr>
            <p:cNvPr id="27" name="Google Shape;303;p32">
              <a:extLst>
                <a:ext uri="{FF2B5EF4-FFF2-40B4-BE49-F238E27FC236}">
                  <a16:creationId xmlns:a16="http://schemas.microsoft.com/office/drawing/2014/main" id="{86A9960A-8CE6-034C-9AA7-D33A7B617562}"/>
                </a:ext>
              </a:extLst>
            </p:cNvPr>
            <p:cNvSpPr/>
            <p:nvPr/>
          </p:nvSpPr>
          <p:spPr>
            <a:xfrm>
              <a:off x="5575550" y="1705200"/>
              <a:ext cx="150075" cy="163925"/>
            </a:xfrm>
            <a:custGeom>
              <a:avLst/>
              <a:gdLst/>
              <a:ahLst/>
              <a:cxnLst/>
              <a:rect l="l" t="t" r="r" b="b"/>
              <a:pathLst>
                <a:path w="6003" h="6557" extrusionOk="0">
                  <a:moveTo>
                    <a:pt x="0" y="0"/>
                  </a:moveTo>
                  <a:lnTo>
                    <a:pt x="0" y="6557"/>
                  </a:lnTo>
                  <a:lnTo>
                    <a:pt x="6002" y="6557"/>
                  </a:lnTo>
                  <a:lnTo>
                    <a:pt x="600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72D2A"/>
                </a:solidFill>
              </a:endParaRPr>
            </a:p>
          </p:txBody>
        </p:sp>
        <p:sp>
          <p:nvSpPr>
            <p:cNvPr id="28" name="Google Shape;304;p32">
              <a:extLst>
                <a:ext uri="{FF2B5EF4-FFF2-40B4-BE49-F238E27FC236}">
                  <a16:creationId xmlns:a16="http://schemas.microsoft.com/office/drawing/2014/main" id="{F61F2F43-6F01-724B-9797-92144699D9E7}"/>
                </a:ext>
              </a:extLst>
            </p:cNvPr>
            <p:cNvSpPr/>
            <p:nvPr/>
          </p:nvSpPr>
          <p:spPr>
            <a:xfrm>
              <a:off x="6073800" y="2396725"/>
              <a:ext cx="150900" cy="163950"/>
            </a:xfrm>
            <a:custGeom>
              <a:avLst/>
              <a:gdLst/>
              <a:ahLst/>
              <a:cxnLst/>
              <a:rect l="l" t="t" r="r" b="b"/>
              <a:pathLst>
                <a:path w="6036" h="6558" extrusionOk="0">
                  <a:moveTo>
                    <a:pt x="1" y="1"/>
                  </a:moveTo>
                  <a:lnTo>
                    <a:pt x="1" y="6557"/>
                  </a:lnTo>
                  <a:lnTo>
                    <a:pt x="6035" y="6557"/>
                  </a:lnTo>
                  <a:lnTo>
                    <a:pt x="603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72D2A"/>
                </a:solidFill>
              </a:endParaRPr>
            </a:p>
          </p:txBody>
        </p:sp>
      </p:grpSp>
    </p:spTree>
    <p:extLst>
      <p:ext uri="{BB962C8B-B14F-4D97-AF65-F5344CB8AC3E}">
        <p14:creationId xmlns:p14="http://schemas.microsoft.com/office/powerpoint/2010/main" val="3111642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4"/>
        <p:cNvGrpSpPr/>
        <p:nvPr/>
      </p:nvGrpSpPr>
      <p:grpSpPr>
        <a:xfrm>
          <a:off x="0" y="0"/>
          <a:ext cx="0" cy="0"/>
          <a:chOff x="0" y="0"/>
          <a:chExt cx="0" cy="0"/>
        </a:xfrm>
      </p:grpSpPr>
      <p:pic>
        <p:nvPicPr>
          <p:cNvPr id="5" name="Picture 4">
            <a:extLst>
              <a:ext uri="{FF2B5EF4-FFF2-40B4-BE49-F238E27FC236}">
                <a16:creationId xmlns:a16="http://schemas.microsoft.com/office/drawing/2014/main" id="{90F86C29-FE76-7B44-95D1-23EE638EE15B}"/>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113966" y="-1846968"/>
            <a:ext cx="10081060" cy="9442005"/>
          </a:xfrm>
          <a:prstGeom prst="rect">
            <a:avLst/>
          </a:prstGeom>
        </p:spPr>
      </p:pic>
      <p:sp>
        <p:nvSpPr>
          <p:cNvPr id="155" name="Google Shape;155;p25"/>
          <p:cNvSpPr/>
          <p:nvPr/>
        </p:nvSpPr>
        <p:spPr>
          <a:xfrm flipH="1">
            <a:off x="-470647" y="-124178"/>
            <a:ext cx="5851606" cy="5296253"/>
          </a:xfrm>
          <a:custGeom>
            <a:avLst/>
            <a:gdLst/>
            <a:ahLst/>
            <a:cxnLst/>
            <a:rect l="l" t="t" r="r" b="b"/>
            <a:pathLst>
              <a:path w="229743" h="208026" extrusionOk="0">
                <a:moveTo>
                  <a:pt x="62865" y="1524"/>
                </a:moveTo>
                <a:lnTo>
                  <a:pt x="0" y="208026"/>
                </a:lnTo>
                <a:lnTo>
                  <a:pt x="229743" y="208026"/>
                </a:lnTo>
                <a:lnTo>
                  <a:pt x="229743" y="0"/>
                </a:lnTo>
                <a:close/>
              </a:path>
            </a:pathLst>
          </a:custGeom>
          <a:solidFill>
            <a:schemeClr val="dk1"/>
          </a:solidFill>
          <a:ln>
            <a:noFill/>
          </a:ln>
        </p:spPr>
        <p:txBody>
          <a:bodyPr/>
          <a:lstStyle/>
          <a:p>
            <a:endParaRPr lang="en-SA" dirty="0"/>
          </a:p>
        </p:txBody>
      </p:sp>
      <p:sp>
        <p:nvSpPr>
          <p:cNvPr id="156" name="Google Shape;156;p25"/>
          <p:cNvSpPr txBox="1">
            <a:spLocks noGrp="1"/>
          </p:cNvSpPr>
          <p:nvPr>
            <p:ph type="ctrTitle"/>
          </p:nvPr>
        </p:nvSpPr>
        <p:spPr>
          <a:xfrm>
            <a:off x="704700" y="1903535"/>
            <a:ext cx="3867300" cy="970500"/>
          </a:xfrm>
          <a:prstGeom prst="rect">
            <a:avLst/>
          </a:prstGeom>
        </p:spPr>
        <p:txBody>
          <a:bodyPr spcFirstLastPara="1" wrap="square" lIns="91425" tIns="91425" rIns="91425" bIns="91425" anchor="b" anchorCtr="0">
            <a:noAutofit/>
          </a:bodyPr>
          <a:lstStyle/>
          <a:p>
            <a:pPr lvl="0"/>
            <a:r>
              <a:rPr lang="en-US" sz="2000" dirty="0"/>
              <a:t>DATA VISUALISATIONS </a:t>
            </a:r>
          </a:p>
        </p:txBody>
      </p:sp>
      <p:sp>
        <p:nvSpPr>
          <p:cNvPr id="157" name="Google Shape;157;p25"/>
          <p:cNvSpPr txBox="1">
            <a:spLocks noGrp="1"/>
          </p:cNvSpPr>
          <p:nvPr>
            <p:ph type="subTitle" idx="1"/>
          </p:nvPr>
        </p:nvSpPr>
        <p:spPr>
          <a:xfrm>
            <a:off x="817129" y="2720481"/>
            <a:ext cx="3340500" cy="970500"/>
          </a:xfrm>
          <a:prstGeom prst="rect">
            <a:avLst/>
          </a:prstGeom>
        </p:spPr>
        <p:txBody>
          <a:bodyPr spcFirstLastPara="1" wrap="square" lIns="91425" tIns="91425" rIns="91425" bIns="91425" anchor="t" anchorCtr="0">
            <a:noAutofit/>
          </a:bodyPr>
          <a:lstStyle/>
          <a:p>
            <a:pPr marL="0" lvl="0" indent="0"/>
            <a:r>
              <a:rPr lang="en-US" sz="1600" dirty="0">
                <a:solidFill>
                  <a:schemeClr val="bg1"/>
                </a:solidFill>
              </a:rPr>
              <a:t>We Use Pire plots , bar chart and scatter plots to visuals the data .</a:t>
            </a:r>
            <a:endParaRPr sz="1600" dirty="0">
              <a:solidFill>
                <a:schemeClr val="bg1"/>
              </a:solidFill>
            </a:endParaRPr>
          </a:p>
        </p:txBody>
      </p:sp>
      <p:grpSp>
        <p:nvGrpSpPr>
          <p:cNvPr id="35" name="Google Shape;291;p32">
            <a:extLst>
              <a:ext uri="{FF2B5EF4-FFF2-40B4-BE49-F238E27FC236}">
                <a16:creationId xmlns:a16="http://schemas.microsoft.com/office/drawing/2014/main" id="{35A3814A-772E-5C4D-A1AC-8937545B4119}"/>
              </a:ext>
            </a:extLst>
          </p:cNvPr>
          <p:cNvGrpSpPr/>
          <p:nvPr/>
        </p:nvGrpSpPr>
        <p:grpSpPr>
          <a:xfrm>
            <a:off x="302675" y="2449227"/>
            <a:ext cx="331006" cy="366546"/>
            <a:chOff x="1190625" y="322100"/>
            <a:chExt cx="5219200" cy="5051225"/>
          </a:xfrm>
          <a:solidFill>
            <a:schemeClr val="bg1"/>
          </a:solidFill>
        </p:grpSpPr>
        <p:sp>
          <p:nvSpPr>
            <p:cNvPr id="36" name="Google Shape;292;p32">
              <a:extLst>
                <a:ext uri="{FF2B5EF4-FFF2-40B4-BE49-F238E27FC236}">
                  <a16:creationId xmlns:a16="http://schemas.microsoft.com/office/drawing/2014/main" id="{C5CC2716-3211-3940-A6D0-C1C4B98BD991}"/>
                </a:ext>
              </a:extLst>
            </p:cNvPr>
            <p:cNvSpPr/>
            <p:nvPr/>
          </p:nvSpPr>
          <p:spPr>
            <a:xfrm>
              <a:off x="1756575" y="827725"/>
              <a:ext cx="2772700" cy="2643850"/>
            </a:xfrm>
            <a:custGeom>
              <a:avLst/>
              <a:gdLst/>
              <a:ahLst/>
              <a:cxnLst/>
              <a:rect l="l" t="t" r="r" b="b"/>
              <a:pathLst>
                <a:path w="110908" h="105754" extrusionOk="0">
                  <a:moveTo>
                    <a:pt x="38785" y="52029"/>
                  </a:moveTo>
                  <a:cubicBezTo>
                    <a:pt x="41395" y="52029"/>
                    <a:pt x="43515" y="54149"/>
                    <a:pt x="43515" y="56759"/>
                  </a:cubicBezTo>
                  <a:cubicBezTo>
                    <a:pt x="43515" y="59336"/>
                    <a:pt x="41395" y="61456"/>
                    <a:pt x="38785" y="61456"/>
                  </a:cubicBezTo>
                  <a:cubicBezTo>
                    <a:pt x="36208" y="61456"/>
                    <a:pt x="34088" y="59336"/>
                    <a:pt x="34088" y="56759"/>
                  </a:cubicBezTo>
                  <a:cubicBezTo>
                    <a:pt x="34088" y="54149"/>
                    <a:pt x="36208" y="52029"/>
                    <a:pt x="38785" y="52029"/>
                  </a:cubicBezTo>
                  <a:close/>
                  <a:moveTo>
                    <a:pt x="58031" y="6002"/>
                  </a:moveTo>
                  <a:cubicBezTo>
                    <a:pt x="70524" y="6002"/>
                    <a:pt x="82300" y="10895"/>
                    <a:pt x="91173" y="19735"/>
                  </a:cubicBezTo>
                  <a:cubicBezTo>
                    <a:pt x="98153" y="26716"/>
                    <a:pt x="102655" y="35523"/>
                    <a:pt x="104253" y="45081"/>
                  </a:cubicBezTo>
                  <a:lnTo>
                    <a:pt x="87813" y="61130"/>
                  </a:lnTo>
                  <a:cubicBezTo>
                    <a:pt x="86280" y="60249"/>
                    <a:pt x="84486" y="59760"/>
                    <a:pt x="82561" y="59760"/>
                  </a:cubicBezTo>
                  <a:cubicBezTo>
                    <a:pt x="78842" y="59760"/>
                    <a:pt x="75580" y="61652"/>
                    <a:pt x="73656" y="64522"/>
                  </a:cubicBezTo>
                  <a:lnTo>
                    <a:pt x="49517" y="56954"/>
                  </a:lnTo>
                  <a:cubicBezTo>
                    <a:pt x="49517" y="56889"/>
                    <a:pt x="49517" y="56824"/>
                    <a:pt x="49517" y="56759"/>
                  </a:cubicBezTo>
                  <a:cubicBezTo>
                    <a:pt x="49517" y="50822"/>
                    <a:pt x="44722" y="46027"/>
                    <a:pt x="38785" y="46027"/>
                  </a:cubicBezTo>
                  <a:cubicBezTo>
                    <a:pt x="32881" y="46027"/>
                    <a:pt x="28053" y="50822"/>
                    <a:pt x="28053" y="56759"/>
                  </a:cubicBezTo>
                  <a:cubicBezTo>
                    <a:pt x="28053" y="58683"/>
                    <a:pt x="28575" y="60510"/>
                    <a:pt x="29489" y="62076"/>
                  </a:cubicBezTo>
                  <a:lnTo>
                    <a:pt x="16799" y="75189"/>
                  </a:lnTo>
                  <a:cubicBezTo>
                    <a:pt x="7209" y="57411"/>
                    <a:pt x="9884" y="34740"/>
                    <a:pt x="24889" y="19735"/>
                  </a:cubicBezTo>
                  <a:cubicBezTo>
                    <a:pt x="33729" y="10895"/>
                    <a:pt x="45505" y="6002"/>
                    <a:pt x="58031" y="6002"/>
                  </a:cubicBezTo>
                  <a:close/>
                  <a:moveTo>
                    <a:pt x="82561" y="65762"/>
                  </a:moveTo>
                  <a:cubicBezTo>
                    <a:pt x="85171" y="65762"/>
                    <a:pt x="87291" y="67882"/>
                    <a:pt x="87291" y="70492"/>
                  </a:cubicBezTo>
                  <a:cubicBezTo>
                    <a:pt x="87291" y="73069"/>
                    <a:pt x="85171" y="75189"/>
                    <a:pt x="82561" y="75189"/>
                  </a:cubicBezTo>
                  <a:cubicBezTo>
                    <a:pt x="79984" y="75189"/>
                    <a:pt x="77864" y="73069"/>
                    <a:pt x="77864" y="70492"/>
                  </a:cubicBezTo>
                  <a:cubicBezTo>
                    <a:pt x="77864" y="67882"/>
                    <a:pt x="79984" y="65762"/>
                    <a:pt x="82561" y="65762"/>
                  </a:cubicBezTo>
                  <a:close/>
                  <a:moveTo>
                    <a:pt x="104873" y="52877"/>
                  </a:moveTo>
                  <a:cubicBezTo>
                    <a:pt x="104873" y="65403"/>
                    <a:pt x="100013" y="77146"/>
                    <a:pt x="91173" y="86019"/>
                  </a:cubicBezTo>
                  <a:cubicBezTo>
                    <a:pt x="82300" y="94859"/>
                    <a:pt x="70524" y="99719"/>
                    <a:pt x="58031" y="99719"/>
                  </a:cubicBezTo>
                  <a:cubicBezTo>
                    <a:pt x="45505" y="99719"/>
                    <a:pt x="33729" y="94859"/>
                    <a:pt x="24889" y="86019"/>
                  </a:cubicBezTo>
                  <a:cubicBezTo>
                    <a:pt x="23128" y="84257"/>
                    <a:pt x="21529" y="82398"/>
                    <a:pt x="20127" y="80441"/>
                  </a:cubicBezTo>
                  <a:lnTo>
                    <a:pt x="33794" y="66251"/>
                  </a:lnTo>
                  <a:cubicBezTo>
                    <a:pt x="35295" y="67034"/>
                    <a:pt x="36991" y="67491"/>
                    <a:pt x="38785" y="67491"/>
                  </a:cubicBezTo>
                  <a:cubicBezTo>
                    <a:pt x="42504" y="67491"/>
                    <a:pt x="45798" y="65566"/>
                    <a:pt x="47723" y="62696"/>
                  </a:cubicBezTo>
                  <a:lnTo>
                    <a:pt x="71829" y="70263"/>
                  </a:lnTo>
                  <a:cubicBezTo>
                    <a:pt x="71829" y="70329"/>
                    <a:pt x="71829" y="70426"/>
                    <a:pt x="71829" y="70492"/>
                  </a:cubicBezTo>
                  <a:cubicBezTo>
                    <a:pt x="71829" y="76396"/>
                    <a:pt x="76657" y="81224"/>
                    <a:pt x="82561" y="81224"/>
                  </a:cubicBezTo>
                  <a:cubicBezTo>
                    <a:pt x="88498" y="81224"/>
                    <a:pt x="93293" y="76396"/>
                    <a:pt x="93293" y="70492"/>
                  </a:cubicBezTo>
                  <a:cubicBezTo>
                    <a:pt x="93293" y="68665"/>
                    <a:pt x="92836" y="66936"/>
                    <a:pt x="92021" y="65436"/>
                  </a:cubicBezTo>
                  <a:lnTo>
                    <a:pt x="104873" y="52877"/>
                  </a:lnTo>
                  <a:close/>
                  <a:moveTo>
                    <a:pt x="58031" y="0"/>
                  </a:moveTo>
                  <a:cubicBezTo>
                    <a:pt x="43907" y="0"/>
                    <a:pt x="30630" y="5480"/>
                    <a:pt x="20616" y="15462"/>
                  </a:cubicBezTo>
                  <a:cubicBezTo>
                    <a:pt x="0" y="36110"/>
                    <a:pt x="0" y="69644"/>
                    <a:pt x="20616" y="90259"/>
                  </a:cubicBezTo>
                  <a:cubicBezTo>
                    <a:pt x="30630" y="100241"/>
                    <a:pt x="43907" y="105754"/>
                    <a:pt x="58031" y="105754"/>
                  </a:cubicBezTo>
                  <a:cubicBezTo>
                    <a:pt x="72155" y="105754"/>
                    <a:pt x="85432" y="100241"/>
                    <a:pt x="95413" y="90259"/>
                  </a:cubicBezTo>
                  <a:cubicBezTo>
                    <a:pt x="105395" y="80278"/>
                    <a:pt x="110908" y="67001"/>
                    <a:pt x="110908" y="52877"/>
                  </a:cubicBezTo>
                  <a:cubicBezTo>
                    <a:pt x="110908" y="38753"/>
                    <a:pt x="105395" y="25476"/>
                    <a:pt x="95413" y="15462"/>
                  </a:cubicBezTo>
                  <a:cubicBezTo>
                    <a:pt x="85432" y="5480"/>
                    <a:pt x="72155" y="0"/>
                    <a:pt x="580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378F7B"/>
                </a:solidFill>
              </a:endParaRPr>
            </a:p>
          </p:txBody>
        </p:sp>
        <p:sp>
          <p:nvSpPr>
            <p:cNvPr id="37" name="Google Shape;293;p32">
              <a:extLst>
                <a:ext uri="{FF2B5EF4-FFF2-40B4-BE49-F238E27FC236}">
                  <a16:creationId xmlns:a16="http://schemas.microsoft.com/office/drawing/2014/main" id="{4AFFAEB8-970B-EC45-B378-B5B3AA3F167A}"/>
                </a:ext>
              </a:extLst>
            </p:cNvPr>
            <p:cNvSpPr/>
            <p:nvPr/>
          </p:nvSpPr>
          <p:spPr>
            <a:xfrm>
              <a:off x="2540250" y="1133150"/>
              <a:ext cx="1003100" cy="361675"/>
            </a:xfrm>
            <a:custGeom>
              <a:avLst/>
              <a:gdLst/>
              <a:ahLst/>
              <a:cxnLst/>
              <a:rect l="l" t="t" r="r" b="b"/>
              <a:pathLst>
                <a:path w="40124" h="14467" extrusionOk="0">
                  <a:moveTo>
                    <a:pt x="26695" y="0"/>
                  </a:moveTo>
                  <a:cubicBezTo>
                    <a:pt x="17011" y="0"/>
                    <a:pt x="7480" y="3432"/>
                    <a:pt x="1" y="9932"/>
                  </a:cubicBezTo>
                  <a:lnTo>
                    <a:pt x="3948" y="14466"/>
                  </a:lnTo>
                  <a:cubicBezTo>
                    <a:pt x="10333" y="8927"/>
                    <a:pt x="18447" y="6012"/>
                    <a:pt x="26688" y="6012"/>
                  </a:cubicBezTo>
                  <a:cubicBezTo>
                    <a:pt x="30530" y="6012"/>
                    <a:pt x="34399" y="6646"/>
                    <a:pt x="38134" y="7942"/>
                  </a:cubicBezTo>
                  <a:lnTo>
                    <a:pt x="40123" y="2266"/>
                  </a:lnTo>
                  <a:cubicBezTo>
                    <a:pt x="35741" y="744"/>
                    <a:pt x="31202" y="0"/>
                    <a:pt x="266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78F7B"/>
                </a:solidFill>
              </a:endParaRPr>
            </a:p>
          </p:txBody>
        </p:sp>
        <p:sp>
          <p:nvSpPr>
            <p:cNvPr id="38" name="Google Shape;294;p32">
              <a:extLst>
                <a:ext uri="{FF2B5EF4-FFF2-40B4-BE49-F238E27FC236}">
                  <a16:creationId xmlns:a16="http://schemas.microsoft.com/office/drawing/2014/main" id="{B53ED446-C3A0-1847-8751-6773CEA2FD69}"/>
                </a:ext>
              </a:extLst>
            </p:cNvPr>
            <p:cNvSpPr/>
            <p:nvPr/>
          </p:nvSpPr>
          <p:spPr>
            <a:xfrm>
              <a:off x="3658300" y="1281125"/>
              <a:ext cx="211250" cy="211250"/>
            </a:xfrm>
            <a:custGeom>
              <a:avLst/>
              <a:gdLst/>
              <a:ahLst/>
              <a:cxnLst/>
              <a:rect l="l" t="t" r="r" b="b"/>
              <a:pathLst>
                <a:path w="8450" h="8450" extrusionOk="0">
                  <a:moveTo>
                    <a:pt x="3132" y="1"/>
                  </a:moveTo>
                  <a:lnTo>
                    <a:pt x="1" y="5122"/>
                  </a:lnTo>
                  <a:cubicBezTo>
                    <a:pt x="1566" y="6101"/>
                    <a:pt x="3100" y="7210"/>
                    <a:pt x="4535" y="8449"/>
                  </a:cubicBezTo>
                  <a:lnTo>
                    <a:pt x="8449" y="3883"/>
                  </a:lnTo>
                  <a:cubicBezTo>
                    <a:pt x="6786" y="2447"/>
                    <a:pt x="4992" y="1143"/>
                    <a:pt x="31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78F7B"/>
                </a:solidFill>
              </a:endParaRPr>
            </a:p>
          </p:txBody>
        </p:sp>
        <p:sp>
          <p:nvSpPr>
            <p:cNvPr id="39" name="Google Shape;295;p32">
              <a:extLst>
                <a:ext uri="{FF2B5EF4-FFF2-40B4-BE49-F238E27FC236}">
                  <a16:creationId xmlns:a16="http://schemas.microsoft.com/office/drawing/2014/main" id="{20B0877A-072A-3248-ABEE-AB4959421101}"/>
                </a:ext>
              </a:extLst>
            </p:cNvPr>
            <p:cNvSpPr/>
            <p:nvPr/>
          </p:nvSpPr>
          <p:spPr>
            <a:xfrm>
              <a:off x="2827325" y="2952900"/>
              <a:ext cx="591250" cy="213675"/>
            </a:xfrm>
            <a:custGeom>
              <a:avLst/>
              <a:gdLst/>
              <a:ahLst/>
              <a:cxnLst/>
              <a:rect l="l" t="t" r="r" b="b"/>
              <a:pathLst>
                <a:path w="23650" h="8547" extrusionOk="0">
                  <a:moveTo>
                    <a:pt x="2251" y="1"/>
                  </a:moveTo>
                  <a:lnTo>
                    <a:pt x="0" y="5611"/>
                  </a:lnTo>
                  <a:cubicBezTo>
                    <a:pt x="4860" y="7536"/>
                    <a:pt x="9982" y="8547"/>
                    <a:pt x="15168" y="8547"/>
                  </a:cubicBezTo>
                  <a:cubicBezTo>
                    <a:pt x="17974" y="8547"/>
                    <a:pt x="20844" y="8253"/>
                    <a:pt x="23649" y="7634"/>
                  </a:cubicBezTo>
                  <a:lnTo>
                    <a:pt x="22410" y="1762"/>
                  </a:lnTo>
                  <a:cubicBezTo>
                    <a:pt x="20021" y="2267"/>
                    <a:pt x="17607" y="2518"/>
                    <a:pt x="15203" y="2518"/>
                  </a:cubicBezTo>
                  <a:cubicBezTo>
                    <a:pt x="10781" y="2518"/>
                    <a:pt x="6393" y="1670"/>
                    <a:pt x="22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78F7B"/>
                </a:solidFill>
              </a:endParaRPr>
            </a:p>
          </p:txBody>
        </p:sp>
        <p:sp>
          <p:nvSpPr>
            <p:cNvPr id="40" name="Google Shape;296;p32">
              <a:extLst>
                <a:ext uri="{FF2B5EF4-FFF2-40B4-BE49-F238E27FC236}">
                  <a16:creationId xmlns:a16="http://schemas.microsoft.com/office/drawing/2014/main" id="{95A61CDC-8FC3-F345-8610-70FEDE8D0FBA}"/>
                </a:ext>
              </a:extLst>
            </p:cNvPr>
            <p:cNvSpPr/>
            <p:nvPr/>
          </p:nvSpPr>
          <p:spPr>
            <a:xfrm>
              <a:off x="1190625" y="322100"/>
              <a:ext cx="5219200" cy="5051225"/>
            </a:xfrm>
            <a:custGeom>
              <a:avLst/>
              <a:gdLst/>
              <a:ahLst/>
              <a:cxnLst/>
              <a:rect l="l" t="t" r="r" b="b"/>
              <a:pathLst>
                <a:path w="208768" h="202049" extrusionOk="0">
                  <a:moveTo>
                    <a:pt x="163850" y="28380"/>
                  </a:moveTo>
                  <a:cubicBezTo>
                    <a:pt x="166427" y="28380"/>
                    <a:pt x="168547" y="30500"/>
                    <a:pt x="168547" y="33110"/>
                  </a:cubicBezTo>
                  <a:cubicBezTo>
                    <a:pt x="168547" y="35687"/>
                    <a:pt x="166427" y="37807"/>
                    <a:pt x="163850" y="37807"/>
                  </a:cubicBezTo>
                  <a:cubicBezTo>
                    <a:pt x="161240" y="37807"/>
                    <a:pt x="159120" y="35687"/>
                    <a:pt x="159120" y="33110"/>
                  </a:cubicBezTo>
                  <a:cubicBezTo>
                    <a:pt x="159120" y="30500"/>
                    <a:pt x="161240" y="28380"/>
                    <a:pt x="163850" y="28380"/>
                  </a:cubicBezTo>
                  <a:close/>
                  <a:moveTo>
                    <a:pt x="10732" y="124804"/>
                  </a:moveTo>
                  <a:cubicBezTo>
                    <a:pt x="13342" y="124804"/>
                    <a:pt x="15429" y="126925"/>
                    <a:pt x="15429" y="129534"/>
                  </a:cubicBezTo>
                  <a:cubicBezTo>
                    <a:pt x="15429" y="132111"/>
                    <a:pt x="13342" y="134232"/>
                    <a:pt x="10732" y="134232"/>
                  </a:cubicBezTo>
                  <a:cubicBezTo>
                    <a:pt x="8122" y="134232"/>
                    <a:pt x="6035" y="132111"/>
                    <a:pt x="6035" y="129534"/>
                  </a:cubicBezTo>
                  <a:cubicBezTo>
                    <a:pt x="6035" y="126925"/>
                    <a:pt x="8122" y="124804"/>
                    <a:pt x="10732" y="124804"/>
                  </a:cubicBezTo>
                  <a:close/>
                  <a:moveTo>
                    <a:pt x="80669" y="6199"/>
                  </a:moveTo>
                  <a:cubicBezTo>
                    <a:pt x="97794" y="6199"/>
                    <a:pt x="114920" y="12723"/>
                    <a:pt x="127968" y="25771"/>
                  </a:cubicBezTo>
                  <a:cubicBezTo>
                    <a:pt x="154064" y="51866"/>
                    <a:pt x="154064" y="94337"/>
                    <a:pt x="127968" y="120401"/>
                  </a:cubicBezTo>
                  <a:cubicBezTo>
                    <a:pt x="114920" y="133449"/>
                    <a:pt x="97786" y="139973"/>
                    <a:pt x="80653" y="139973"/>
                  </a:cubicBezTo>
                  <a:cubicBezTo>
                    <a:pt x="63519" y="139973"/>
                    <a:pt x="46385" y="133449"/>
                    <a:pt x="33338" y="120401"/>
                  </a:cubicBezTo>
                  <a:cubicBezTo>
                    <a:pt x="7242" y="94337"/>
                    <a:pt x="7242" y="51866"/>
                    <a:pt x="33338" y="25771"/>
                  </a:cubicBezTo>
                  <a:cubicBezTo>
                    <a:pt x="46385" y="12723"/>
                    <a:pt x="63511" y="6199"/>
                    <a:pt x="80669" y="6199"/>
                  </a:cubicBezTo>
                  <a:close/>
                  <a:moveTo>
                    <a:pt x="137232" y="119161"/>
                  </a:moveTo>
                  <a:lnTo>
                    <a:pt x="147474" y="130121"/>
                  </a:lnTo>
                  <a:lnTo>
                    <a:pt x="136808" y="140788"/>
                  </a:lnTo>
                  <a:lnTo>
                    <a:pt x="126532" y="129828"/>
                  </a:lnTo>
                  <a:cubicBezTo>
                    <a:pt x="128490" y="128230"/>
                    <a:pt x="130414" y="126501"/>
                    <a:pt x="132241" y="124674"/>
                  </a:cubicBezTo>
                  <a:cubicBezTo>
                    <a:pt x="134002" y="122912"/>
                    <a:pt x="135666" y="121053"/>
                    <a:pt x="137232" y="119161"/>
                  </a:cubicBezTo>
                  <a:close/>
                  <a:moveTo>
                    <a:pt x="156119" y="129991"/>
                  </a:moveTo>
                  <a:lnTo>
                    <a:pt x="200253" y="173963"/>
                  </a:lnTo>
                  <a:lnTo>
                    <a:pt x="180681" y="193535"/>
                  </a:lnTo>
                  <a:lnTo>
                    <a:pt x="136547" y="149563"/>
                  </a:lnTo>
                  <a:lnTo>
                    <a:pt x="156119" y="129991"/>
                  </a:lnTo>
                  <a:close/>
                  <a:moveTo>
                    <a:pt x="178398" y="1"/>
                  </a:moveTo>
                  <a:lnTo>
                    <a:pt x="178398" y="6003"/>
                  </a:lnTo>
                  <a:lnTo>
                    <a:pt x="187499" y="6003"/>
                  </a:lnTo>
                  <a:lnTo>
                    <a:pt x="169264" y="23846"/>
                  </a:lnTo>
                  <a:cubicBezTo>
                    <a:pt x="167666" y="22900"/>
                    <a:pt x="165807" y="22378"/>
                    <a:pt x="163850" y="22378"/>
                  </a:cubicBezTo>
                  <a:cubicBezTo>
                    <a:pt x="157913" y="22378"/>
                    <a:pt x="153118" y="27173"/>
                    <a:pt x="153118" y="33110"/>
                  </a:cubicBezTo>
                  <a:cubicBezTo>
                    <a:pt x="153118" y="35002"/>
                    <a:pt x="153607" y="36763"/>
                    <a:pt x="154455" y="38329"/>
                  </a:cubicBezTo>
                  <a:lnTo>
                    <a:pt x="147866" y="44755"/>
                  </a:lnTo>
                  <a:cubicBezTo>
                    <a:pt x="144310" y="36307"/>
                    <a:pt x="139124" y="28380"/>
                    <a:pt x="132241" y="21530"/>
                  </a:cubicBezTo>
                  <a:cubicBezTo>
                    <a:pt x="118019" y="7308"/>
                    <a:pt x="99336" y="197"/>
                    <a:pt x="80657" y="197"/>
                  </a:cubicBezTo>
                  <a:cubicBezTo>
                    <a:pt x="61978" y="197"/>
                    <a:pt x="43303" y="7308"/>
                    <a:pt x="29097" y="21530"/>
                  </a:cubicBezTo>
                  <a:cubicBezTo>
                    <a:pt x="3751" y="46843"/>
                    <a:pt x="979" y="86346"/>
                    <a:pt x="20779" y="114758"/>
                  </a:cubicBezTo>
                  <a:lnTo>
                    <a:pt x="15723" y="120009"/>
                  </a:lnTo>
                  <a:cubicBezTo>
                    <a:pt x="14222" y="119226"/>
                    <a:pt x="12526" y="118802"/>
                    <a:pt x="10732" y="118802"/>
                  </a:cubicBezTo>
                  <a:cubicBezTo>
                    <a:pt x="4828" y="118802"/>
                    <a:pt x="0" y="123598"/>
                    <a:pt x="0" y="129534"/>
                  </a:cubicBezTo>
                  <a:cubicBezTo>
                    <a:pt x="0" y="135439"/>
                    <a:pt x="4828" y="140266"/>
                    <a:pt x="10732" y="140266"/>
                  </a:cubicBezTo>
                  <a:cubicBezTo>
                    <a:pt x="16636" y="140266"/>
                    <a:pt x="21464" y="135439"/>
                    <a:pt x="21464" y="129534"/>
                  </a:cubicBezTo>
                  <a:cubicBezTo>
                    <a:pt x="21464" y="127577"/>
                    <a:pt x="20942" y="125783"/>
                    <a:pt x="20061" y="124185"/>
                  </a:cubicBezTo>
                  <a:lnTo>
                    <a:pt x="24465" y="119618"/>
                  </a:lnTo>
                  <a:cubicBezTo>
                    <a:pt x="25933" y="121347"/>
                    <a:pt x="27466" y="123043"/>
                    <a:pt x="29097" y="124674"/>
                  </a:cubicBezTo>
                  <a:cubicBezTo>
                    <a:pt x="43319" y="138896"/>
                    <a:pt x="61978" y="146007"/>
                    <a:pt x="80669" y="146007"/>
                  </a:cubicBezTo>
                  <a:cubicBezTo>
                    <a:pt x="94989" y="146007"/>
                    <a:pt x="109342" y="141799"/>
                    <a:pt x="121672" y="133416"/>
                  </a:cubicBezTo>
                  <a:lnTo>
                    <a:pt x="132535" y="145061"/>
                  </a:lnTo>
                  <a:lnTo>
                    <a:pt x="128000" y="149563"/>
                  </a:lnTo>
                  <a:lnTo>
                    <a:pt x="180681" y="202048"/>
                  </a:lnTo>
                  <a:lnTo>
                    <a:pt x="208767" y="173963"/>
                  </a:lnTo>
                  <a:lnTo>
                    <a:pt x="156086" y="121477"/>
                  </a:lnTo>
                  <a:lnTo>
                    <a:pt x="151715" y="125848"/>
                  </a:lnTo>
                  <a:lnTo>
                    <a:pt x="140885" y="114268"/>
                  </a:lnTo>
                  <a:cubicBezTo>
                    <a:pt x="153705" y="95479"/>
                    <a:pt x="156804" y="71993"/>
                    <a:pt x="150149" y="50953"/>
                  </a:cubicBezTo>
                  <a:lnTo>
                    <a:pt x="158761" y="42537"/>
                  </a:lnTo>
                  <a:cubicBezTo>
                    <a:pt x="160261" y="43385"/>
                    <a:pt x="161990" y="43842"/>
                    <a:pt x="163850" y="43842"/>
                  </a:cubicBezTo>
                  <a:cubicBezTo>
                    <a:pt x="169754" y="43842"/>
                    <a:pt x="174582" y="39014"/>
                    <a:pt x="174582" y="33110"/>
                  </a:cubicBezTo>
                  <a:cubicBezTo>
                    <a:pt x="174582" y="31349"/>
                    <a:pt x="174157" y="29685"/>
                    <a:pt x="173407" y="28217"/>
                  </a:cubicBezTo>
                  <a:lnTo>
                    <a:pt x="191870" y="10178"/>
                  </a:lnTo>
                  <a:lnTo>
                    <a:pt x="191870" y="19508"/>
                  </a:lnTo>
                  <a:lnTo>
                    <a:pt x="197905" y="19508"/>
                  </a:lnTo>
                  <a:lnTo>
                    <a:pt x="19790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78F7B"/>
                </a:solidFill>
              </a:endParaRPr>
            </a:p>
          </p:txBody>
        </p:sp>
        <p:sp>
          <p:nvSpPr>
            <p:cNvPr id="41" name="Google Shape;297;p32">
              <a:extLst>
                <a:ext uri="{FF2B5EF4-FFF2-40B4-BE49-F238E27FC236}">
                  <a16:creationId xmlns:a16="http://schemas.microsoft.com/office/drawing/2014/main" id="{99B23F43-B4E7-4848-BBF2-D4FBFA10AD5F}"/>
                </a:ext>
              </a:extLst>
            </p:cNvPr>
            <p:cNvSpPr/>
            <p:nvPr/>
          </p:nvSpPr>
          <p:spPr>
            <a:xfrm>
              <a:off x="4877475" y="3790425"/>
              <a:ext cx="738050" cy="628775"/>
            </a:xfrm>
            <a:custGeom>
              <a:avLst/>
              <a:gdLst/>
              <a:ahLst/>
              <a:cxnLst/>
              <a:rect l="l" t="t" r="r" b="b"/>
              <a:pathLst>
                <a:path w="29522" h="25151" extrusionOk="0">
                  <a:moveTo>
                    <a:pt x="8645" y="0"/>
                  </a:moveTo>
                  <a:lnTo>
                    <a:pt x="0" y="8612"/>
                  </a:lnTo>
                  <a:lnTo>
                    <a:pt x="4274" y="12885"/>
                  </a:lnTo>
                  <a:lnTo>
                    <a:pt x="8645" y="8514"/>
                  </a:lnTo>
                  <a:lnTo>
                    <a:pt x="25248" y="25150"/>
                  </a:lnTo>
                  <a:lnTo>
                    <a:pt x="29521" y="20877"/>
                  </a:lnTo>
                  <a:lnTo>
                    <a:pt x="86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78F7B"/>
                </a:solidFill>
              </a:endParaRPr>
            </a:p>
          </p:txBody>
        </p:sp>
        <p:sp>
          <p:nvSpPr>
            <p:cNvPr id="42" name="Google Shape;298;p32">
              <a:extLst>
                <a:ext uri="{FF2B5EF4-FFF2-40B4-BE49-F238E27FC236}">
                  <a16:creationId xmlns:a16="http://schemas.microsoft.com/office/drawing/2014/main" id="{17156B84-FA0C-854A-ABD9-A59DAC787EA0}"/>
                </a:ext>
              </a:extLst>
            </p:cNvPr>
            <p:cNvSpPr/>
            <p:nvPr/>
          </p:nvSpPr>
          <p:spPr>
            <a:xfrm>
              <a:off x="5637525" y="4441175"/>
              <a:ext cx="218575" cy="217775"/>
            </a:xfrm>
            <a:custGeom>
              <a:avLst/>
              <a:gdLst/>
              <a:ahLst/>
              <a:cxnLst/>
              <a:rect l="l" t="t" r="r" b="b"/>
              <a:pathLst>
                <a:path w="8743" h="8711" extrusionOk="0">
                  <a:moveTo>
                    <a:pt x="4273" y="1"/>
                  </a:moveTo>
                  <a:lnTo>
                    <a:pt x="0" y="4274"/>
                  </a:lnTo>
                  <a:lnTo>
                    <a:pt x="4469" y="8710"/>
                  </a:lnTo>
                  <a:lnTo>
                    <a:pt x="8742" y="4470"/>
                  </a:lnTo>
                  <a:lnTo>
                    <a:pt x="427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78F7B"/>
                </a:solidFill>
              </a:endParaRPr>
            </a:p>
          </p:txBody>
        </p:sp>
        <p:sp>
          <p:nvSpPr>
            <p:cNvPr id="43" name="Google Shape;299;p32">
              <a:extLst>
                <a:ext uri="{FF2B5EF4-FFF2-40B4-BE49-F238E27FC236}">
                  <a16:creationId xmlns:a16="http://schemas.microsoft.com/office/drawing/2014/main" id="{21B76BAB-6DC3-424A-82EC-892E3B8459D1}"/>
                </a:ext>
              </a:extLst>
            </p:cNvPr>
            <p:cNvSpPr/>
            <p:nvPr/>
          </p:nvSpPr>
          <p:spPr>
            <a:xfrm>
              <a:off x="2006100" y="4048925"/>
              <a:ext cx="150900" cy="164750"/>
            </a:xfrm>
            <a:custGeom>
              <a:avLst/>
              <a:gdLst/>
              <a:ahLst/>
              <a:cxnLst/>
              <a:rect l="l" t="t" r="r" b="b"/>
              <a:pathLst>
                <a:path w="6036" h="6590" extrusionOk="0">
                  <a:moveTo>
                    <a:pt x="1" y="1"/>
                  </a:moveTo>
                  <a:lnTo>
                    <a:pt x="1" y="6590"/>
                  </a:lnTo>
                  <a:lnTo>
                    <a:pt x="6036" y="6590"/>
                  </a:lnTo>
                  <a:lnTo>
                    <a:pt x="603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78F7B"/>
                </a:solidFill>
              </a:endParaRPr>
            </a:p>
          </p:txBody>
        </p:sp>
        <p:sp>
          <p:nvSpPr>
            <p:cNvPr id="44" name="Google Shape;300;p32">
              <a:extLst>
                <a:ext uri="{FF2B5EF4-FFF2-40B4-BE49-F238E27FC236}">
                  <a16:creationId xmlns:a16="http://schemas.microsoft.com/office/drawing/2014/main" id="{AA8ADD9E-9B47-EC4F-8935-733532B05621}"/>
                </a:ext>
              </a:extLst>
            </p:cNvPr>
            <p:cNvSpPr/>
            <p:nvPr/>
          </p:nvSpPr>
          <p:spPr>
            <a:xfrm>
              <a:off x="2006100" y="4968800"/>
              <a:ext cx="150900" cy="163950"/>
            </a:xfrm>
            <a:custGeom>
              <a:avLst/>
              <a:gdLst/>
              <a:ahLst/>
              <a:cxnLst/>
              <a:rect l="l" t="t" r="r" b="b"/>
              <a:pathLst>
                <a:path w="6036" h="6558" extrusionOk="0">
                  <a:moveTo>
                    <a:pt x="1" y="1"/>
                  </a:moveTo>
                  <a:lnTo>
                    <a:pt x="1" y="6557"/>
                  </a:lnTo>
                  <a:lnTo>
                    <a:pt x="6036" y="6557"/>
                  </a:lnTo>
                  <a:lnTo>
                    <a:pt x="603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78F7B"/>
                </a:solidFill>
              </a:endParaRPr>
            </a:p>
          </p:txBody>
        </p:sp>
        <p:sp>
          <p:nvSpPr>
            <p:cNvPr id="45" name="Google Shape;301;p32">
              <a:extLst>
                <a:ext uri="{FF2B5EF4-FFF2-40B4-BE49-F238E27FC236}">
                  <a16:creationId xmlns:a16="http://schemas.microsoft.com/office/drawing/2014/main" id="{C31A1D39-73E7-4B4E-850A-D5A42874D97C}"/>
                </a:ext>
              </a:extLst>
            </p:cNvPr>
            <p:cNvSpPr/>
            <p:nvPr/>
          </p:nvSpPr>
          <p:spPr>
            <a:xfrm>
              <a:off x="3246475" y="4365350"/>
              <a:ext cx="150900" cy="163925"/>
            </a:xfrm>
            <a:custGeom>
              <a:avLst/>
              <a:gdLst/>
              <a:ahLst/>
              <a:cxnLst/>
              <a:rect l="l" t="t" r="r" b="b"/>
              <a:pathLst>
                <a:path w="6036" h="6557" extrusionOk="0">
                  <a:moveTo>
                    <a:pt x="1" y="0"/>
                  </a:moveTo>
                  <a:lnTo>
                    <a:pt x="1" y="6557"/>
                  </a:lnTo>
                  <a:lnTo>
                    <a:pt x="6035" y="6557"/>
                  </a:lnTo>
                  <a:lnTo>
                    <a:pt x="603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78F7B"/>
                </a:solidFill>
              </a:endParaRPr>
            </a:p>
          </p:txBody>
        </p:sp>
        <p:sp>
          <p:nvSpPr>
            <p:cNvPr id="46" name="Google Shape;302;p32">
              <a:extLst>
                <a:ext uri="{FF2B5EF4-FFF2-40B4-BE49-F238E27FC236}">
                  <a16:creationId xmlns:a16="http://schemas.microsoft.com/office/drawing/2014/main" id="{1AB9C811-7151-EA4D-91BC-EAB1CC3EE53E}"/>
                </a:ext>
              </a:extLst>
            </p:cNvPr>
            <p:cNvSpPr/>
            <p:nvPr/>
          </p:nvSpPr>
          <p:spPr>
            <a:xfrm>
              <a:off x="5404275" y="3011625"/>
              <a:ext cx="150900" cy="163925"/>
            </a:xfrm>
            <a:custGeom>
              <a:avLst/>
              <a:gdLst/>
              <a:ahLst/>
              <a:cxnLst/>
              <a:rect l="l" t="t" r="r" b="b"/>
              <a:pathLst>
                <a:path w="6036" h="6557" extrusionOk="0">
                  <a:moveTo>
                    <a:pt x="1" y="0"/>
                  </a:moveTo>
                  <a:lnTo>
                    <a:pt x="1" y="6557"/>
                  </a:lnTo>
                  <a:lnTo>
                    <a:pt x="6036" y="6557"/>
                  </a:lnTo>
                  <a:lnTo>
                    <a:pt x="60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78F7B"/>
                </a:solidFill>
              </a:endParaRPr>
            </a:p>
          </p:txBody>
        </p:sp>
        <p:sp>
          <p:nvSpPr>
            <p:cNvPr id="47" name="Google Shape;303;p32">
              <a:extLst>
                <a:ext uri="{FF2B5EF4-FFF2-40B4-BE49-F238E27FC236}">
                  <a16:creationId xmlns:a16="http://schemas.microsoft.com/office/drawing/2014/main" id="{4AD248DF-FEAD-A24A-8428-0D1F5025D24D}"/>
                </a:ext>
              </a:extLst>
            </p:cNvPr>
            <p:cNvSpPr/>
            <p:nvPr/>
          </p:nvSpPr>
          <p:spPr>
            <a:xfrm>
              <a:off x="5575550" y="1705200"/>
              <a:ext cx="150075" cy="163925"/>
            </a:xfrm>
            <a:custGeom>
              <a:avLst/>
              <a:gdLst/>
              <a:ahLst/>
              <a:cxnLst/>
              <a:rect l="l" t="t" r="r" b="b"/>
              <a:pathLst>
                <a:path w="6003" h="6557" extrusionOk="0">
                  <a:moveTo>
                    <a:pt x="0" y="0"/>
                  </a:moveTo>
                  <a:lnTo>
                    <a:pt x="0" y="6557"/>
                  </a:lnTo>
                  <a:lnTo>
                    <a:pt x="6002" y="6557"/>
                  </a:lnTo>
                  <a:lnTo>
                    <a:pt x="600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78F7B"/>
                </a:solidFill>
              </a:endParaRPr>
            </a:p>
          </p:txBody>
        </p:sp>
        <p:sp>
          <p:nvSpPr>
            <p:cNvPr id="48" name="Google Shape;304;p32">
              <a:extLst>
                <a:ext uri="{FF2B5EF4-FFF2-40B4-BE49-F238E27FC236}">
                  <a16:creationId xmlns:a16="http://schemas.microsoft.com/office/drawing/2014/main" id="{30320633-1E3E-1B41-A9EC-3C8D243918CC}"/>
                </a:ext>
              </a:extLst>
            </p:cNvPr>
            <p:cNvSpPr/>
            <p:nvPr/>
          </p:nvSpPr>
          <p:spPr>
            <a:xfrm>
              <a:off x="6073800" y="2396725"/>
              <a:ext cx="150900" cy="163950"/>
            </a:xfrm>
            <a:custGeom>
              <a:avLst/>
              <a:gdLst/>
              <a:ahLst/>
              <a:cxnLst/>
              <a:rect l="l" t="t" r="r" b="b"/>
              <a:pathLst>
                <a:path w="6036" h="6558" extrusionOk="0">
                  <a:moveTo>
                    <a:pt x="1" y="1"/>
                  </a:moveTo>
                  <a:lnTo>
                    <a:pt x="1" y="6557"/>
                  </a:lnTo>
                  <a:lnTo>
                    <a:pt x="6035" y="6557"/>
                  </a:lnTo>
                  <a:lnTo>
                    <a:pt x="603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78F7B"/>
                </a:solidFil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88" name="Google Shape;287;p32">
            <a:extLst>
              <a:ext uri="{FF2B5EF4-FFF2-40B4-BE49-F238E27FC236}">
                <a16:creationId xmlns:a16="http://schemas.microsoft.com/office/drawing/2014/main" id="{FA287374-FE7E-FF44-911C-A2224C53063F}"/>
              </a:ext>
            </a:extLst>
          </p:cNvPr>
          <p:cNvSpPr/>
          <p:nvPr/>
        </p:nvSpPr>
        <p:spPr>
          <a:xfrm>
            <a:off x="5404084" y="1315309"/>
            <a:ext cx="3549159" cy="2788737"/>
          </a:xfrm>
          <a:prstGeom prst="hexagon">
            <a:avLst>
              <a:gd name="adj" fmla="val 25000"/>
              <a:gd name="vf" fmla="val 115470"/>
            </a:avLst>
          </a:prstGeom>
          <a:noFill/>
          <a:ln w="19050">
            <a:solidFill>
              <a:srgbClr val="DAD8D9"/>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6" name="Google Shape;286;p32"/>
          <p:cNvSpPr/>
          <p:nvPr/>
        </p:nvSpPr>
        <p:spPr>
          <a:xfrm>
            <a:off x="-1061576" y="1080595"/>
            <a:ext cx="3979200" cy="34476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2"/>
          <p:cNvSpPr/>
          <p:nvPr/>
        </p:nvSpPr>
        <p:spPr>
          <a:xfrm>
            <a:off x="2478100" y="1510128"/>
            <a:ext cx="2769000" cy="23991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9" name="Google Shape;289;p32"/>
          <p:cNvSpPr/>
          <p:nvPr/>
        </p:nvSpPr>
        <p:spPr>
          <a:xfrm>
            <a:off x="5388320" y="1131363"/>
            <a:ext cx="3664231" cy="3156628"/>
          </a:xfrm>
          <a:prstGeom prst="hexagon">
            <a:avLst>
              <a:gd name="adj" fmla="val 25000"/>
              <a:gd name="vf" fmla="val 115470"/>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290" name="Google Shape;290;p32"/>
          <p:cNvSpPr txBox="1">
            <a:spLocks noGrp="1"/>
          </p:cNvSpPr>
          <p:nvPr>
            <p:ph type="ctrTitle"/>
          </p:nvPr>
        </p:nvSpPr>
        <p:spPr>
          <a:xfrm>
            <a:off x="823291" y="361324"/>
            <a:ext cx="2932391" cy="946200"/>
          </a:xfrm>
          <a:prstGeom prst="rect">
            <a:avLst/>
          </a:prstGeom>
        </p:spPr>
        <p:txBody>
          <a:bodyPr spcFirstLastPara="1" wrap="square" lIns="91425" tIns="91425" rIns="91425" bIns="91425" anchor="t" anchorCtr="0">
            <a:noAutofit/>
          </a:bodyPr>
          <a:lstStyle/>
          <a:p>
            <a:r>
              <a:rPr lang="en-US" sz="2400" dirty="0"/>
              <a:t>Scatter Plots</a:t>
            </a:r>
            <a:br>
              <a:rPr lang="en-US" sz="2400" b="1" dirty="0"/>
            </a:br>
            <a:endParaRPr sz="2400" dirty="0"/>
          </a:p>
        </p:txBody>
      </p:sp>
      <p:grpSp>
        <p:nvGrpSpPr>
          <p:cNvPr id="291" name="Google Shape;291;p32"/>
          <p:cNvGrpSpPr/>
          <p:nvPr/>
        </p:nvGrpSpPr>
        <p:grpSpPr>
          <a:xfrm>
            <a:off x="2621964" y="1846182"/>
            <a:ext cx="438935" cy="424808"/>
            <a:chOff x="1190625" y="322100"/>
            <a:chExt cx="5219200" cy="5051225"/>
          </a:xfrm>
        </p:grpSpPr>
        <p:sp>
          <p:nvSpPr>
            <p:cNvPr id="292" name="Google Shape;292;p32"/>
            <p:cNvSpPr/>
            <p:nvPr/>
          </p:nvSpPr>
          <p:spPr>
            <a:xfrm>
              <a:off x="1756575" y="827725"/>
              <a:ext cx="2772700" cy="2643850"/>
            </a:xfrm>
            <a:custGeom>
              <a:avLst/>
              <a:gdLst/>
              <a:ahLst/>
              <a:cxnLst/>
              <a:rect l="l" t="t" r="r" b="b"/>
              <a:pathLst>
                <a:path w="110908" h="105754" extrusionOk="0">
                  <a:moveTo>
                    <a:pt x="38785" y="52029"/>
                  </a:moveTo>
                  <a:cubicBezTo>
                    <a:pt x="41395" y="52029"/>
                    <a:pt x="43515" y="54149"/>
                    <a:pt x="43515" y="56759"/>
                  </a:cubicBezTo>
                  <a:cubicBezTo>
                    <a:pt x="43515" y="59336"/>
                    <a:pt x="41395" y="61456"/>
                    <a:pt x="38785" y="61456"/>
                  </a:cubicBezTo>
                  <a:cubicBezTo>
                    <a:pt x="36208" y="61456"/>
                    <a:pt x="34088" y="59336"/>
                    <a:pt x="34088" y="56759"/>
                  </a:cubicBezTo>
                  <a:cubicBezTo>
                    <a:pt x="34088" y="54149"/>
                    <a:pt x="36208" y="52029"/>
                    <a:pt x="38785" y="52029"/>
                  </a:cubicBezTo>
                  <a:close/>
                  <a:moveTo>
                    <a:pt x="58031" y="6002"/>
                  </a:moveTo>
                  <a:cubicBezTo>
                    <a:pt x="70524" y="6002"/>
                    <a:pt x="82300" y="10895"/>
                    <a:pt x="91173" y="19735"/>
                  </a:cubicBezTo>
                  <a:cubicBezTo>
                    <a:pt x="98153" y="26716"/>
                    <a:pt x="102655" y="35523"/>
                    <a:pt x="104253" y="45081"/>
                  </a:cubicBezTo>
                  <a:lnTo>
                    <a:pt x="87813" y="61130"/>
                  </a:lnTo>
                  <a:cubicBezTo>
                    <a:pt x="86280" y="60249"/>
                    <a:pt x="84486" y="59760"/>
                    <a:pt x="82561" y="59760"/>
                  </a:cubicBezTo>
                  <a:cubicBezTo>
                    <a:pt x="78842" y="59760"/>
                    <a:pt x="75580" y="61652"/>
                    <a:pt x="73656" y="64522"/>
                  </a:cubicBezTo>
                  <a:lnTo>
                    <a:pt x="49517" y="56954"/>
                  </a:lnTo>
                  <a:cubicBezTo>
                    <a:pt x="49517" y="56889"/>
                    <a:pt x="49517" y="56824"/>
                    <a:pt x="49517" y="56759"/>
                  </a:cubicBezTo>
                  <a:cubicBezTo>
                    <a:pt x="49517" y="50822"/>
                    <a:pt x="44722" y="46027"/>
                    <a:pt x="38785" y="46027"/>
                  </a:cubicBezTo>
                  <a:cubicBezTo>
                    <a:pt x="32881" y="46027"/>
                    <a:pt x="28053" y="50822"/>
                    <a:pt x="28053" y="56759"/>
                  </a:cubicBezTo>
                  <a:cubicBezTo>
                    <a:pt x="28053" y="58683"/>
                    <a:pt x="28575" y="60510"/>
                    <a:pt x="29489" y="62076"/>
                  </a:cubicBezTo>
                  <a:lnTo>
                    <a:pt x="16799" y="75189"/>
                  </a:lnTo>
                  <a:cubicBezTo>
                    <a:pt x="7209" y="57411"/>
                    <a:pt x="9884" y="34740"/>
                    <a:pt x="24889" y="19735"/>
                  </a:cubicBezTo>
                  <a:cubicBezTo>
                    <a:pt x="33729" y="10895"/>
                    <a:pt x="45505" y="6002"/>
                    <a:pt x="58031" y="6002"/>
                  </a:cubicBezTo>
                  <a:close/>
                  <a:moveTo>
                    <a:pt x="82561" y="65762"/>
                  </a:moveTo>
                  <a:cubicBezTo>
                    <a:pt x="85171" y="65762"/>
                    <a:pt x="87291" y="67882"/>
                    <a:pt x="87291" y="70492"/>
                  </a:cubicBezTo>
                  <a:cubicBezTo>
                    <a:pt x="87291" y="73069"/>
                    <a:pt x="85171" y="75189"/>
                    <a:pt x="82561" y="75189"/>
                  </a:cubicBezTo>
                  <a:cubicBezTo>
                    <a:pt x="79984" y="75189"/>
                    <a:pt x="77864" y="73069"/>
                    <a:pt x="77864" y="70492"/>
                  </a:cubicBezTo>
                  <a:cubicBezTo>
                    <a:pt x="77864" y="67882"/>
                    <a:pt x="79984" y="65762"/>
                    <a:pt x="82561" y="65762"/>
                  </a:cubicBezTo>
                  <a:close/>
                  <a:moveTo>
                    <a:pt x="104873" y="52877"/>
                  </a:moveTo>
                  <a:cubicBezTo>
                    <a:pt x="104873" y="65403"/>
                    <a:pt x="100013" y="77146"/>
                    <a:pt x="91173" y="86019"/>
                  </a:cubicBezTo>
                  <a:cubicBezTo>
                    <a:pt x="82300" y="94859"/>
                    <a:pt x="70524" y="99719"/>
                    <a:pt x="58031" y="99719"/>
                  </a:cubicBezTo>
                  <a:cubicBezTo>
                    <a:pt x="45505" y="99719"/>
                    <a:pt x="33729" y="94859"/>
                    <a:pt x="24889" y="86019"/>
                  </a:cubicBezTo>
                  <a:cubicBezTo>
                    <a:pt x="23128" y="84257"/>
                    <a:pt x="21529" y="82398"/>
                    <a:pt x="20127" y="80441"/>
                  </a:cubicBezTo>
                  <a:lnTo>
                    <a:pt x="33794" y="66251"/>
                  </a:lnTo>
                  <a:cubicBezTo>
                    <a:pt x="35295" y="67034"/>
                    <a:pt x="36991" y="67491"/>
                    <a:pt x="38785" y="67491"/>
                  </a:cubicBezTo>
                  <a:cubicBezTo>
                    <a:pt x="42504" y="67491"/>
                    <a:pt x="45798" y="65566"/>
                    <a:pt x="47723" y="62696"/>
                  </a:cubicBezTo>
                  <a:lnTo>
                    <a:pt x="71829" y="70263"/>
                  </a:lnTo>
                  <a:cubicBezTo>
                    <a:pt x="71829" y="70329"/>
                    <a:pt x="71829" y="70426"/>
                    <a:pt x="71829" y="70492"/>
                  </a:cubicBezTo>
                  <a:cubicBezTo>
                    <a:pt x="71829" y="76396"/>
                    <a:pt x="76657" y="81224"/>
                    <a:pt x="82561" y="81224"/>
                  </a:cubicBezTo>
                  <a:cubicBezTo>
                    <a:pt x="88498" y="81224"/>
                    <a:pt x="93293" y="76396"/>
                    <a:pt x="93293" y="70492"/>
                  </a:cubicBezTo>
                  <a:cubicBezTo>
                    <a:pt x="93293" y="68665"/>
                    <a:pt x="92836" y="66936"/>
                    <a:pt x="92021" y="65436"/>
                  </a:cubicBezTo>
                  <a:lnTo>
                    <a:pt x="104873" y="52877"/>
                  </a:lnTo>
                  <a:close/>
                  <a:moveTo>
                    <a:pt x="58031" y="0"/>
                  </a:moveTo>
                  <a:cubicBezTo>
                    <a:pt x="43907" y="0"/>
                    <a:pt x="30630" y="5480"/>
                    <a:pt x="20616" y="15462"/>
                  </a:cubicBezTo>
                  <a:cubicBezTo>
                    <a:pt x="0" y="36110"/>
                    <a:pt x="0" y="69644"/>
                    <a:pt x="20616" y="90259"/>
                  </a:cubicBezTo>
                  <a:cubicBezTo>
                    <a:pt x="30630" y="100241"/>
                    <a:pt x="43907" y="105754"/>
                    <a:pt x="58031" y="105754"/>
                  </a:cubicBezTo>
                  <a:cubicBezTo>
                    <a:pt x="72155" y="105754"/>
                    <a:pt x="85432" y="100241"/>
                    <a:pt x="95413" y="90259"/>
                  </a:cubicBezTo>
                  <a:cubicBezTo>
                    <a:pt x="105395" y="80278"/>
                    <a:pt x="110908" y="67001"/>
                    <a:pt x="110908" y="52877"/>
                  </a:cubicBezTo>
                  <a:cubicBezTo>
                    <a:pt x="110908" y="38753"/>
                    <a:pt x="105395" y="25476"/>
                    <a:pt x="95413" y="15462"/>
                  </a:cubicBezTo>
                  <a:cubicBezTo>
                    <a:pt x="85432" y="5480"/>
                    <a:pt x="72155" y="0"/>
                    <a:pt x="580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2"/>
            <p:cNvSpPr/>
            <p:nvPr/>
          </p:nvSpPr>
          <p:spPr>
            <a:xfrm>
              <a:off x="2540250" y="1133150"/>
              <a:ext cx="1003100" cy="361675"/>
            </a:xfrm>
            <a:custGeom>
              <a:avLst/>
              <a:gdLst/>
              <a:ahLst/>
              <a:cxnLst/>
              <a:rect l="l" t="t" r="r" b="b"/>
              <a:pathLst>
                <a:path w="40124" h="14467" extrusionOk="0">
                  <a:moveTo>
                    <a:pt x="26695" y="0"/>
                  </a:moveTo>
                  <a:cubicBezTo>
                    <a:pt x="17011" y="0"/>
                    <a:pt x="7480" y="3432"/>
                    <a:pt x="1" y="9932"/>
                  </a:cubicBezTo>
                  <a:lnTo>
                    <a:pt x="3948" y="14466"/>
                  </a:lnTo>
                  <a:cubicBezTo>
                    <a:pt x="10333" y="8927"/>
                    <a:pt x="18447" y="6012"/>
                    <a:pt x="26688" y="6012"/>
                  </a:cubicBezTo>
                  <a:cubicBezTo>
                    <a:pt x="30530" y="6012"/>
                    <a:pt x="34399" y="6646"/>
                    <a:pt x="38134" y="7942"/>
                  </a:cubicBezTo>
                  <a:lnTo>
                    <a:pt x="40123" y="2266"/>
                  </a:lnTo>
                  <a:cubicBezTo>
                    <a:pt x="35741" y="744"/>
                    <a:pt x="31202" y="0"/>
                    <a:pt x="266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2"/>
            <p:cNvSpPr/>
            <p:nvPr/>
          </p:nvSpPr>
          <p:spPr>
            <a:xfrm>
              <a:off x="3658300" y="1281125"/>
              <a:ext cx="211250" cy="211250"/>
            </a:xfrm>
            <a:custGeom>
              <a:avLst/>
              <a:gdLst/>
              <a:ahLst/>
              <a:cxnLst/>
              <a:rect l="l" t="t" r="r" b="b"/>
              <a:pathLst>
                <a:path w="8450" h="8450" extrusionOk="0">
                  <a:moveTo>
                    <a:pt x="3132" y="1"/>
                  </a:moveTo>
                  <a:lnTo>
                    <a:pt x="1" y="5122"/>
                  </a:lnTo>
                  <a:cubicBezTo>
                    <a:pt x="1566" y="6101"/>
                    <a:pt x="3100" y="7210"/>
                    <a:pt x="4535" y="8449"/>
                  </a:cubicBezTo>
                  <a:lnTo>
                    <a:pt x="8449" y="3883"/>
                  </a:lnTo>
                  <a:cubicBezTo>
                    <a:pt x="6786" y="2447"/>
                    <a:pt x="4992" y="1143"/>
                    <a:pt x="3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2"/>
            <p:cNvSpPr/>
            <p:nvPr/>
          </p:nvSpPr>
          <p:spPr>
            <a:xfrm>
              <a:off x="2827325" y="2952900"/>
              <a:ext cx="591250" cy="213675"/>
            </a:xfrm>
            <a:custGeom>
              <a:avLst/>
              <a:gdLst/>
              <a:ahLst/>
              <a:cxnLst/>
              <a:rect l="l" t="t" r="r" b="b"/>
              <a:pathLst>
                <a:path w="23650" h="8547" extrusionOk="0">
                  <a:moveTo>
                    <a:pt x="2251" y="1"/>
                  </a:moveTo>
                  <a:lnTo>
                    <a:pt x="0" y="5611"/>
                  </a:lnTo>
                  <a:cubicBezTo>
                    <a:pt x="4860" y="7536"/>
                    <a:pt x="9982" y="8547"/>
                    <a:pt x="15168" y="8547"/>
                  </a:cubicBezTo>
                  <a:cubicBezTo>
                    <a:pt x="17974" y="8547"/>
                    <a:pt x="20844" y="8253"/>
                    <a:pt x="23649" y="7634"/>
                  </a:cubicBezTo>
                  <a:lnTo>
                    <a:pt x="22410" y="1762"/>
                  </a:lnTo>
                  <a:cubicBezTo>
                    <a:pt x="20021" y="2267"/>
                    <a:pt x="17607" y="2518"/>
                    <a:pt x="15203" y="2518"/>
                  </a:cubicBezTo>
                  <a:cubicBezTo>
                    <a:pt x="10781" y="2518"/>
                    <a:pt x="6393" y="1670"/>
                    <a:pt x="2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2"/>
            <p:cNvSpPr/>
            <p:nvPr/>
          </p:nvSpPr>
          <p:spPr>
            <a:xfrm>
              <a:off x="1190625" y="322100"/>
              <a:ext cx="5219200" cy="5051225"/>
            </a:xfrm>
            <a:custGeom>
              <a:avLst/>
              <a:gdLst/>
              <a:ahLst/>
              <a:cxnLst/>
              <a:rect l="l" t="t" r="r" b="b"/>
              <a:pathLst>
                <a:path w="208768" h="202049" extrusionOk="0">
                  <a:moveTo>
                    <a:pt x="163850" y="28380"/>
                  </a:moveTo>
                  <a:cubicBezTo>
                    <a:pt x="166427" y="28380"/>
                    <a:pt x="168547" y="30500"/>
                    <a:pt x="168547" y="33110"/>
                  </a:cubicBezTo>
                  <a:cubicBezTo>
                    <a:pt x="168547" y="35687"/>
                    <a:pt x="166427" y="37807"/>
                    <a:pt x="163850" y="37807"/>
                  </a:cubicBezTo>
                  <a:cubicBezTo>
                    <a:pt x="161240" y="37807"/>
                    <a:pt x="159120" y="35687"/>
                    <a:pt x="159120" y="33110"/>
                  </a:cubicBezTo>
                  <a:cubicBezTo>
                    <a:pt x="159120" y="30500"/>
                    <a:pt x="161240" y="28380"/>
                    <a:pt x="163850" y="28380"/>
                  </a:cubicBezTo>
                  <a:close/>
                  <a:moveTo>
                    <a:pt x="10732" y="124804"/>
                  </a:moveTo>
                  <a:cubicBezTo>
                    <a:pt x="13342" y="124804"/>
                    <a:pt x="15429" y="126925"/>
                    <a:pt x="15429" y="129534"/>
                  </a:cubicBezTo>
                  <a:cubicBezTo>
                    <a:pt x="15429" y="132111"/>
                    <a:pt x="13342" y="134232"/>
                    <a:pt x="10732" y="134232"/>
                  </a:cubicBezTo>
                  <a:cubicBezTo>
                    <a:pt x="8122" y="134232"/>
                    <a:pt x="6035" y="132111"/>
                    <a:pt x="6035" y="129534"/>
                  </a:cubicBezTo>
                  <a:cubicBezTo>
                    <a:pt x="6035" y="126925"/>
                    <a:pt x="8122" y="124804"/>
                    <a:pt x="10732" y="124804"/>
                  </a:cubicBezTo>
                  <a:close/>
                  <a:moveTo>
                    <a:pt x="80669" y="6199"/>
                  </a:moveTo>
                  <a:cubicBezTo>
                    <a:pt x="97794" y="6199"/>
                    <a:pt x="114920" y="12723"/>
                    <a:pt x="127968" y="25771"/>
                  </a:cubicBezTo>
                  <a:cubicBezTo>
                    <a:pt x="154064" y="51866"/>
                    <a:pt x="154064" y="94337"/>
                    <a:pt x="127968" y="120401"/>
                  </a:cubicBezTo>
                  <a:cubicBezTo>
                    <a:pt x="114920" y="133449"/>
                    <a:pt x="97786" y="139973"/>
                    <a:pt x="80653" y="139973"/>
                  </a:cubicBezTo>
                  <a:cubicBezTo>
                    <a:pt x="63519" y="139973"/>
                    <a:pt x="46385" y="133449"/>
                    <a:pt x="33338" y="120401"/>
                  </a:cubicBezTo>
                  <a:cubicBezTo>
                    <a:pt x="7242" y="94337"/>
                    <a:pt x="7242" y="51866"/>
                    <a:pt x="33338" y="25771"/>
                  </a:cubicBezTo>
                  <a:cubicBezTo>
                    <a:pt x="46385" y="12723"/>
                    <a:pt x="63511" y="6199"/>
                    <a:pt x="80669" y="6199"/>
                  </a:cubicBezTo>
                  <a:close/>
                  <a:moveTo>
                    <a:pt x="137232" y="119161"/>
                  </a:moveTo>
                  <a:lnTo>
                    <a:pt x="147474" y="130121"/>
                  </a:lnTo>
                  <a:lnTo>
                    <a:pt x="136808" y="140788"/>
                  </a:lnTo>
                  <a:lnTo>
                    <a:pt x="126532" y="129828"/>
                  </a:lnTo>
                  <a:cubicBezTo>
                    <a:pt x="128490" y="128230"/>
                    <a:pt x="130414" y="126501"/>
                    <a:pt x="132241" y="124674"/>
                  </a:cubicBezTo>
                  <a:cubicBezTo>
                    <a:pt x="134002" y="122912"/>
                    <a:pt x="135666" y="121053"/>
                    <a:pt x="137232" y="119161"/>
                  </a:cubicBezTo>
                  <a:close/>
                  <a:moveTo>
                    <a:pt x="156119" y="129991"/>
                  </a:moveTo>
                  <a:lnTo>
                    <a:pt x="200253" y="173963"/>
                  </a:lnTo>
                  <a:lnTo>
                    <a:pt x="180681" y="193535"/>
                  </a:lnTo>
                  <a:lnTo>
                    <a:pt x="136547" y="149563"/>
                  </a:lnTo>
                  <a:lnTo>
                    <a:pt x="156119" y="129991"/>
                  </a:lnTo>
                  <a:close/>
                  <a:moveTo>
                    <a:pt x="178398" y="1"/>
                  </a:moveTo>
                  <a:lnTo>
                    <a:pt x="178398" y="6003"/>
                  </a:lnTo>
                  <a:lnTo>
                    <a:pt x="187499" y="6003"/>
                  </a:lnTo>
                  <a:lnTo>
                    <a:pt x="169264" y="23846"/>
                  </a:lnTo>
                  <a:cubicBezTo>
                    <a:pt x="167666" y="22900"/>
                    <a:pt x="165807" y="22378"/>
                    <a:pt x="163850" y="22378"/>
                  </a:cubicBezTo>
                  <a:cubicBezTo>
                    <a:pt x="157913" y="22378"/>
                    <a:pt x="153118" y="27173"/>
                    <a:pt x="153118" y="33110"/>
                  </a:cubicBezTo>
                  <a:cubicBezTo>
                    <a:pt x="153118" y="35002"/>
                    <a:pt x="153607" y="36763"/>
                    <a:pt x="154455" y="38329"/>
                  </a:cubicBezTo>
                  <a:lnTo>
                    <a:pt x="147866" y="44755"/>
                  </a:lnTo>
                  <a:cubicBezTo>
                    <a:pt x="144310" y="36307"/>
                    <a:pt x="139124" y="28380"/>
                    <a:pt x="132241" y="21530"/>
                  </a:cubicBezTo>
                  <a:cubicBezTo>
                    <a:pt x="118019" y="7308"/>
                    <a:pt x="99336" y="197"/>
                    <a:pt x="80657" y="197"/>
                  </a:cubicBezTo>
                  <a:cubicBezTo>
                    <a:pt x="61978" y="197"/>
                    <a:pt x="43303" y="7308"/>
                    <a:pt x="29097" y="21530"/>
                  </a:cubicBezTo>
                  <a:cubicBezTo>
                    <a:pt x="3751" y="46843"/>
                    <a:pt x="979" y="86346"/>
                    <a:pt x="20779" y="114758"/>
                  </a:cubicBezTo>
                  <a:lnTo>
                    <a:pt x="15723" y="120009"/>
                  </a:lnTo>
                  <a:cubicBezTo>
                    <a:pt x="14222" y="119226"/>
                    <a:pt x="12526" y="118802"/>
                    <a:pt x="10732" y="118802"/>
                  </a:cubicBezTo>
                  <a:cubicBezTo>
                    <a:pt x="4828" y="118802"/>
                    <a:pt x="0" y="123598"/>
                    <a:pt x="0" y="129534"/>
                  </a:cubicBezTo>
                  <a:cubicBezTo>
                    <a:pt x="0" y="135439"/>
                    <a:pt x="4828" y="140266"/>
                    <a:pt x="10732" y="140266"/>
                  </a:cubicBezTo>
                  <a:cubicBezTo>
                    <a:pt x="16636" y="140266"/>
                    <a:pt x="21464" y="135439"/>
                    <a:pt x="21464" y="129534"/>
                  </a:cubicBezTo>
                  <a:cubicBezTo>
                    <a:pt x="21464" y="127577"/>
                    <a:pt x="20942" y="125783"/>
                    <a:pt x="20061" y="124185"/>
                  </a:cubicBezTo>
                  <a:lnTo>
                    <a:pt x="24465" y="119618"/>
                  </a:lnTo>
                  <a:cubicBezTo>
                    <a:pt x="25933" y="121347"/>
                    <a:pt x="27466" y="123043"/>
                    <a:pt x="29097" y="124674"/>
                  </a:cubicBezTo>
                  <a:cubicBezTo>
                    <a:pt x="43319" y="138896"/>
                    <a:pt x="61978" y="146007"/>
                    <a:pt x="80669" y="146007"/>
                  </a:cubicBezTo>
                  <a:cubicBezTo>
                    <a:pt x="94989" y="146007"/>
                    <a:pt x="109342" y="141799"/>
                    <a:pt x="121672" y="133416"/>
                  </a:cubicBezTo>
                  <a:lnTo>
                    <a:pt x="132535" y="145061"/>
                  </a:lnTo>
                  <a:lnTo>
                    <a:pt x="128000" y="149563"/>
                  </a:lnTo>
                  <a:lnTo>
                    <a:pt x="180681" y="202048"/>
                  </a:lnTo>
                  <a:lnTo>
                    <a:pt x="208767" y="173963"/>
                  </a:lnTo>
                  <a:lnTo>
                    <a:pt x="156086" y="121477"/>
                  </a:lnTo>
                  <a:lnTo>
                    <a:pt x="151715" y="125848"/>
                  </a:lnTo>
                  <a:lnTo>
                    <a:pt x="140885" y="114268"/>
                  </a:lnTo>
                  <a:cubicBezTo>
                    <a:pt x="153705" y="95479"/>
                    <a:pt x="156804" y="71993"/>
                    <a:pt x="150149" y="50953"/>
                  </a:cubicBezTo>
                  <a:lnTo>
                    <a:pt x="158761" y="42537"/>
                  </a:lnTo>
                  <a:cubicBezTo>
                    <a:pt x="160261" y="43385"/>
                    <a:pt x="161990" y="43842"/>
                    <a:pt x="163850" y="43842"/>
                  </a:cubicBezTo>
                  <a:cubicBezTo>
                    <a:pt x="169754" y="43842"/>
                    <a:pt x="174582" y="39014"/>
                    <a:pt x="174582" y="33110"/>
                  </a:cubicBezTo>
                  <a:cubicBezTo>
                    <a:pt x="174582" y="31349"/>
                    <a:pt x="174157" y="29685"/>
                    <a:pt x="173407" y="28217"/>
                  </a:cubicBezTo>
                  <a:lnTo>
                    <a:pt x="191870" y="10178"/>
                  </a:lnTo>
                  <a:lnTo>
                    <a:pt x="191870" y="19508"/>
                  </a:lnTo>
                  <a:lnTo>
                    <a:pt x="197905" y="19508"/>
                  </a:lnTo>
                  <a:lnTo>
                    <a:pt x="1979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2"/>
            <p:cNvSpPr/>
            <p:nvPr/>
          </p:nvSpPr>
          <p:spPr>
            <a:xfrm>
              <a:off x="4877475" y="3790425"/>
              <a:ext cx="738050" cy="628775"/>
            </a:xfrm>
            <a:custGeom>
              <a:avLst/>
              <a:gdLst/>
              <a:ahLst/>
              <a:cxnLst/>
              <a:rect l="l" t="t" r="r" b="b"/>
              <a:pathLst>
                <a:path w="29522" h="25151" extrusionOk="0">
                  <a:moveTo>
                    <a:pt x="8645" y="0"/>
                  </a:moveTo>
                  <a:lnTo>
                    <a:pt x="0" y="8612"/>
                  </a:lnTo>
                  <a:lnTo>
                    <a:pt x="4274" y="12885"/>
                  </a:lnTo>
                  <a:lnTo>
                    <a:pt x="8645" y="8514"/>
                  </a:lnTo>
                  <a:lnTo>
                    <a:pt x="25248" y="25150"/>
                  </a:lnTo>
                  <a:lnTo>
                    <a:pt x="29521" y="20877"/>
                  </a:lnTo>
                  <a:lnTo>
                    <a:pt x="86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2"/>
            <p:cNvSpPr/>
            <p:nvPr/>
          </p:nvSpPr>
          <p:spPr>
            <a:xfrm>
              <a:off x="5637525" y="4441175"/>
              <a:ext cx="218575" cy="217775"/>
            </a:xfrm>
            <a:custGeom>
              <a:avLst/>
              <a:gdLst/>
              <a:ahLst/>
              <a:cxnLst/>
              <a:rect l="l" t="t" r="r" b="b"/>
              <a:pathLst>
                <a:path w="8743" h="8711" extrusionOk="0">
                  <a:moveTo>
                    <a:pt x="4273" y="1"/>
                  </a:moveTo>
                  <a:lnTo>
                    <a:pt x="0" y="4274"/>
                  </a:lnTo>
                  <a:lnTo>
                    <a:pt x="4469" y="8710"/>
                  </a:lnTo>
                  <a:lnTo>
                    <a:pt x="8742" y="4470"/>
                  </a:lnTo>
                  <a:lnTo>
                    <a:pt x="4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2"/>
            <p:cNvSpPr/>
            <p:nvPr/>
          </p:nvSpPr>
          <p:spPr>
            <a:xfrm>
              <a:off x="2006100" y="4048925"/>
              <a:ext cx="150900" cy="164750"/>
            </a:xfrm>
            <a:custGeom>
              <a:avLst/>
              <a:gdLst/>
              <a:ahLst/>
              <a:cxnLst/>
              <a:rect l="l" t="t" r="r" b="b"/>
              <a:pathLst>
                <a:path w="6036" h="6590" extrusionOk="0">
                  <a:moveTo>
                    <a:pt x="1" y="1"/>
                  </a:moveTo>
                  <a:lnTo>
                    <a:pt x="1" y="6590"/>
                  </a:lnTo>
                  <a:lnTo>
                    <a:pt x="6036" y="6590"/>
                  </a:lnTo>
                  <a:lnTo>
                    <a:pt x="60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2"/>
            <p:cNvSpPr/>
            <p:nvPr/>
          </p:nvSpPr>
          <p:spPr>
            <a:xfrm>
              <a:off x="2006100" y="4968800"/>
              <a:ext cx="150900" cy="163950"/>
            </a:xfrm>
            <a:custGeom>
              <a:avLst/>
              <a:gdLst/>
              <a:ahLst/>
              <a:cxnLst/>
              <a:rect l="l" t="t" r="r" b="b"/>
              <a:pathLst>
                <a:path w="6036" h="6558" extrusionOk="0">
                  <a:moveTo>
                    <a:pt x="1" y="1"/>
                  </a:moveTo>
                  <a:lnTo>
                    <a:pt x="1" y="6557"/>
                  </a:lnTo>
                  <a:lnTo>
                    <a:pt x="6036" y="6557"/>
                  </a:lnTo>
                  <a:lnTo>
                    <a:pt x="60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2"/>
            <p:cNvSpPr/>
            <p:nvPr/>
          </p:nvSpPr>
          <p:spPr>
            <a:xfrm>
              <a:off x="3246475" y="4365350"/>
              <a:ext cx="150900" cy="163925"/>
            </a:xfrm>
            <a:custGeom>
              <a:avLst/>
              <a:gdLst/>
              <a:ahLst/>
              <a:cxnLst/>
              <a:rect l="l" t="t" r="r" b="b"/>
              <a:pathLst>
                <a:path w="6036" h="6557" extrusionOk="0">
                  <a:moveTo>
                    <a:pt x="1" y="0"/>
                  </a:moveTo>
                  <a:lnTo>
                    <a:pt x="1" y="6557"/>
                  </a:lnTo>
                  <a:lnTo>
                    <a:pt x="6035" y="6557"/>
                  </a:lnTo>
                  <a:lnTo>
                    <a:pt x="60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2"/>
            <p:cNvSpPr/>
            <p:nvPr/>
          </p:nvSpPr>
          <p:spPr>
            <a:xfrm>
              <a:off x="5404275" y="3011625"/>
              <a:ext cx="150900" cy="163925"/>
            </a:xfrm>
            <a:custGeom>
              <a:avLst/>
              <a:gdLst/>
              <a:ahLst/>
              <a:cxnLst/>
              <a:rect l="l" t="t" r="r" b="b"/>
              <a:pathLst>
                <a:path w="6036" h="6557" extrusionOk="0">
                  <a:moveTo>
                    <a:pt x="1" y="0"/>
                  </a:moveTo>
                  <a:lnTo>
                    <a:pt x="1" y="6557"/>
                  </a:lnTo>
                  <a:lnTo>
                    <a:pt x="6036" y="6557"/>
                  </a:lnTo>
                  <a:lnTo>
                    <a:pt x="60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2"/>
            <p:cNvSpPr/>
            <p:nvPr/>
          </p:nvSpPr>
          <p:spPr>
            <a:xfrm>
              <a:off x="5575550" y="1705200"/>
              <a:ext cx="150075" cy="163925"/>
            </a:xfrm>
            <a:custGeom>
              <a:avLst/>
              <a:gdLst/>
              <a:ahLst/>
              <a:cxnLst/>
              <a:rect l="l" t="t" r="r" b="b"/>
              <a:pathLst>
                <a:path w="6003" h="6557" extrusionOk="0">
                  <a:moveTo>
                    <a:pt x="0" y="0"/>
                  </a:moveTo>
                  <a:lnTo>
                    <a:pt x="0" y="6557"/>
                  </a:lnTo>
                  <a:lnTo>
                    <a:pt x="6002" y="6557"/>
                  </a:lnTo>
                  <a:lnTo>
                    <a:pt x="60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2"/>
            <p:cNvSpPr/>
            <p:nvPr/>
          </p:nvSpPr>
          <p:spPr>
            <a:xfrm>
              <a:off x="6073800" y="2396725"/>
              <a:ext cx="150900" cy="163950"/>
            </a:xfrm>
            <a:custGeom>
              <a:avLst/>
              <a:gdLst/>
              <a:ahLst/>
              <a:cxnLst/>
              <a:rect l="l" t="t" r="r" b="b"/>
              <a:pathLst>
                <a:path w="6036" h="6558" extrusionOk="0">
                  <a:moveTo>
                    <a:pt x="1" y="1"/>
                  </a:moveTo>
                  <a:lnTo>
                    <a:pt x="1" y="6557"/>
                  </a:lnTo>
                  <a:lnTo>
                    <a:pt x="6035" y="6557"/>
                  </a:lnTo>
                  <a:lnTo>
                    <a:pt x="60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32"/>
          <p:cNvSpPr txBox="1">
            <a:spLocks noGrp="1"/>
          </p:cNvSpPr>
          <p:nvPr>
            <p:ph type="ctrTitle" idx="4294967295"/>
          </p:nvPr>
        </p:nvSpPr>
        <p:spPr>
          <a:xfrm flipH="1">
            <a:off x="2098858" y="2298027"/>
            <a:ext cx="1485300" cy="46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lt1"/>
                </a:solidFill>
              </a:rPr>
              <a:t>MERCURY</a:t>
            </a:r>
            <a:endParaRPr sz="1300">
              <a:solidFill>
                <a:schemeClr val="lt1"/>
              </a:solidFill>
            </a:endParaRPr>
          </a:p>
        </p:txBody>
      </p:sp>
      <p:sp>
        <p:nvSpPr>
          <p:cNvPr id="334" name="Google Shape;334;p32"/>
          <p:cNvSpPr txBox="1">
            <a:spLocks noGrp="1"/>
          </p:cNvSpPr>
          <p:nvPr>
            <p:ph type="subTitle" idx="4294967295"/>
          </p:nvPr>
        </p:nvSpPr>
        <p:spPr>
          <a:xfrm flipH="1">
            <a:off x="1974420" y="2614356"/>
            <a:ext cx="1734000" cy="1389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Mercury is the closest planet to the Sun and also the smallest one in our Solar System. It’s only a bit larger than our Moon</a:t>
            </a:r>
            <a:endParaRPr sz="1100">
              <a:solidFill>
                <a:schemeClr val="lt1"/>
              </a:solidFill>
            </a:endParaRPr>
          </a:p>
          <a:p>
            <a:pPr marL="0" lvl="0" indent="0" algn="ctr" rtl="0">
              <a:spcBef>
                <a:spcPts val="1600"/>
              </a:spcBef>
              <a:spcAft>
                <a:spcPts val="1600"/>
              </a:spcAft>
              <a:buNone/>
            </a:pPr>
            <a:endParaRPr sz="1100">
              <a:solidFill>
                <a:schemeClr val="lt1"/>
              </a:solidFill>
            </a:endParaRPr>
          </a:p>
        </p:txBody>
      </p:sp>
      <p:pic>
        <p:nvPicPr>
          <p:cNvPr id="1028" name="Picture 4">
            <a:extLst>
              <a:ext uri="{FF2B5EF4-FFF2-40B4-BE49-F238E27FC236}">
                <a16:creationId xmlns:a16="http://schemas.microsoft.com/office/drawing/2014/main" id="{B4494199-282D-6945-AA33-1144986169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913" y="1352305"/>
            <a:ext cx="4341115" cy="2946560"/>
          </a:xfrm>
          <a:prstGeom prst="rect">
            <a:avLst/>
          </a:prstGeom>
          <a:noFill/>
          <a:extLst>
            <a:ext uri="{909E8E84-426E-40DD-AFC4-6F175D3DCCD1}">
              <a14:hiddenFill xmlns:a14="http://schemas.microsoft.com/office/drawing/2010/main">
                <a:solidFill>
                  <a:srgbClr val="FFFFFF"/>
                </a:solidFill>
              </a14:hiddenFill>
            </a:ext>
          </a:extLst>
        </p:spPr>
      </p:pic>
      <p:grpSp>
        <p:nvGrpSpPr>
          <p:cNvPr id="72" name="Google Shape;291;p32">
            <a:extLst>
              <a:ext uri="{FF2B5EF4-FFF2-40B4-BE49-F238E27FC236}">
                <a16:creationId xmlns:a16="http://schemas.microsoft.com/office/drawing/2014/main" id="{7029D342-CFDA-C64C-AACC-7FAB24F9DC6E}"/>
              </a:ext>
            </a:extLst>
          </p:cNvPr>
          <p:cNvGrpSpPr/>
          <p:nvPr/>
        </p:nvGrpSpPr>
        <p:grpSpPr>
          <a:xfrm>
            <a:off x="350363" y="361324"/>
            <a:ext cx="438935" cy="424808"/>
            <a:chOff x="1190625" y="322100"/>
            <a:chExt cx="5219200" cy="5051225"/>
          </a:xfrm>
          <a:solidFill>
            <a:srgbClr val="378F7B"/>
          </a:solidFill>
        </p:grpSpPr>
        <p:sp>
          <p:nvSpPr>
            <p:cNvPr id="73" name="Google Shape;292;p32">
              <a:extLst>
                <a:ext uri="{FF2B5EF4-FFF2-40B4-BE49-F238E27FC236}">
                  <a16:creationId xmlns:a16="http://schemas.microsoft.com/office/drawing/2014/main" id="{6F0C384D-70AE-3F4E-9F54-04EAF01900BB}"/>
                </a:ext>
              </a:extLst>
            </p:cNvPr>
            <p:cNvSpPr/>
            <p:nvPr/>
          </p:nvSpPr>
          <p:spPr>
            <a:xfrm>
              <a:off x="1756575" y="827725"/>
              <a:ext cx="2772700" cy="2643850"/>
            </a:xfrm>
            <a:custGeom>
              <a:avLst/>
              <a:gdLst/>
              <a:ahLst/>
              <a:cxnLst/>
              <a:rect l="l" t="t" r="r" b="b"/>
              <a:pathLst>
                <a:path w="110908" h="105754" extrusionOk="0">
                  <a:moveTo>
                    <a:pt x="38785" y="52029"/>
                  </a:moveTo>
                  <a:cubicBezTo>
                    <a:pt x="41395" y="52029"/>
                    <a:pt x="43515" y="54149"/>
                    <a:pt x="43515" y="56759"/>
                  </a:cubicBezTo>
                  <a:cubicBezTo>
                    <a:pt x="43515" y="59336"/>
                    <a:pt x="41395" y="61456"/>
                    <a:pt x="38785" y="61456"/>
                  </a:cubicBezTo>
                  <a:cubicBezTo>
                    <a:pt x="36208" y="61456"/>
                    <a:pt x="34088" y="59336"/>
                    <a:pt x="34088" y="56759"/>
                  </a:cubicBezTo>
                  <a:cubicBezTo>
                    <a:pt x="34088" y="54149"/>
                    <a:pt x="36208" y="52029"/>
                    <a:pt x="38785" y="52029"/>
                  </a:cubicBezTo>
                  <a:close/>
                  <a:moveTo>
                    <a:pt x="58031" y="6002"/>
                  </a:moveTo>
                  <a:cubicBezTo>
                    <a:pt x="70524" y="6002"/>
                    <a:pt x="82300" y="10895"/>
                    <a:pt x="91173" y="19735"/>
                  </a:cubicBezTo>
                  <a:cubicBezTo>
                    <a:pt x="98153" y="26716"/>
                    <a:pt x="102655" y="35523"/>
                    <a:pt x="104253" y="45081"/>
                  </a:cubicBezTo>
                  <a:lnTo>
                    <a:pt x="87813" y="61130"/>
                  </a:lnTo>
                  <a:cubicBezTo>
                    <a:pt x="86280" y="60249"/>
                    <a:pt x="84486" y="59760"/>
                    <a:pt x="82561" y="59760"/>
                  </a:cubicBezTo>
                  <a:cubicBezTo>
                    <a:pt x="78842" y="59760"/>
                    <a:pt x="75580" y="61652"/>
                    <a:pt x="73656" y="64522"/>
                  </a:cubicBezTo>
                  <a:lnTo>
                    <a:pt x="49517" y="56954"/>
                  </a:lnTo>
                  <a:cubicBezTo>
                    <a:pt x="49517" y="56889"/>
                    <a:pt x="49517" y="56824"/>
                    <a:pt x="49517" y="56759"/>
                  </a:cubicBezTo>
                  <a:cubicBezTo>
                    <a:pt x="49517" y="50822"/>
                    <a:pt x="44722" y="46027"/>
                    <a:pt x="38785" y="46027"/>
                  </a:cubicBezTo>
                  <a:cubicBezTo>
                    <a:pt x="32881" y="46027"/>
                    <a:pt x="28053" y="50822"/>
                    <a:pt x="28053" y="56759"/>
                  </a:cubicBezTo>
                  <a:cubicBezTo>
                    <a:pt x="28053" y="58683"/>
                    <a:pt x="28575" y="60510"/>
                    <a:pt x="29489" y="62076"/>
                  </a:cubicBezTo>
                  <a:lnTo>
                    <a:pt x="16799" y="75189"/>
                  </a:lnTo>
                  <a:cubicBezTo>
                    <a:pt x="7209" y="57411"/>
                    <a:pt x="9884" y="34740"/>
                    <a:pt x="24889" y="19735"/>
                  </a:cubicBezTo>
                  <a:cubicBezTo>
                    <a:pt x="33729" y="10895"/>
                    <a:pt x="45505" y="6002"/>
                    <a:pt x="58031" y="6002"/>
                  </a:cubicBezTo>
                  <a:close/>
                  <a:moveTo>
                    <a:pt x="82561" y="65762"/>
                  </a:moveTo>
                  <a:cubicBezTo>
                    <a:pt x="85171" y="65762"/>
                    <a:pt x="87291" y="67882"/>
                    <a:pt x="87291" y="70492"/>
                  </a:cubicBezTo>
                  <a:cubicBezTo>
                    <a:pt x="87291" y="73069"/>
                    <a:pt x="85171" y="75189"/>
                    <a:pt x="82561" y="75189"/>
                  </a:cubicBezTo>
                  <a:cubicBezTo>
                    <a:pt x="79984" y="75189"/>
                    <a:pt x="77864" y="73069"/>
                    <a:pt x="77864" y="70492"/>
                  </a:cubicBezTo>
                  <a:cubicBezTo>
                    <a:pt x="77864" y="67882"/>
                    <a:pt x="79984" y="65762"/>
                    <a:pt x="82561" y="65762"/>
                  </a:cubicBezTo>
                  <a:close/>
                  <a:moveTo>
                    <a:pt x="104873" y="52877"/>
                  </a:moveTo>
                  <a:cubicBezTo>
                    <a:pt x="104873" y="65403"/>
                    <a:pt x="100013" y="77146"/>
                    <a:pt x="91173" y="86019"/>
                  </a:cubicBezTo>
                  <a:cubicBezTo>
                    <a:pt x="82300" y="94859"/>
                    <a:pt x="70524" y="99719"/>
                    <a:pt x="58031" y="99719"/>
                  </a:cubicBezTo>
                  <a:cubicBezTo>
                    <a:pt x="45505" y="99719"/>
                    <a:pt x="33729" y="94859"/>
                    <a:pt x="24889" y="86019"/>
                  </a:cubicBezTo>
                  <a:cubicBezTo>
                    <a:pt x="23128" y="84257"/>
                    <a:pt x="21529" y="82398"/>
                    <a:pt x="20127" y="80441"/>
                  </a:cubicBezTo>
                  <a:lnTo>
                    <a:pt x="33794" y="66251"/>
                  </a:lnTo>
                  <a:cubicBezTo>
                    <a:pt x="35295" y="67034"/>
                    <a:pt x="36991" y="67491"/>
                    <a:pt x="38785" y="67491"/>
                  </a:cubicBezTo>
                  <a:cubicBezTo>
                    <a:pt x="42504" y="67491"/>
                    <a:pt x="45798" y="65566"/>
                    <a:pt x="47723" y="62696"/>
                  </a:cubicBezTo>
                  <a:lnTo>
                    <a:pt x="71829" y="70263"/>
                  </a:lnTo>
                  <a:cubicBezTo>
                    <a:pt x="71829" y="70329"/>
                    <a:pt x="71829" y="70426"/>
                    <a:pt x="71829" y="70492"/>
                  </a:cubicBezTo>
                  <a:cubicBezTo>
                    <a:pt x="71829" y="76396"/>
                    <a:pt x="76657" y="81224"/>
                    <a:pt x="82561" y="81224"/>
                  </a:cubicBezTo>
                  <a:cubicBezTo>
                    <a:pt x="88498" y="81224"/>
                    <a:pt x="93293" y="76396"/>
                    <a:pt x="93293" y="70492"/>
                  </a:cubicBezTo>
                  <a:cubicBezTo>
                    <a:pt x="93293" y="68665"/>
                    <a:pt x="92836" y="66936"/>
                    <a:pt x="92021" y="65436"/>
                  </a:cubicBezTo>
                  <a:lnTo>
                    <a:pt x="104873" y="52877"/>
                  </a:lnTo>
                  <a:close/>
                  <a:moveTo>
                    <a:pt x="58031" y="0"/>
                  </a:moveTo>
                  <a:cubicBezTo>
                    <a:pt x="43907" y="0"/>
                    <a:pt x="30630" y="5480"/>
                    <a:pt x="20616" y="15462"/>
                  </a:cubicBezTo>
                  <a:cubicBezTo>
                    <a:pt x="0" y="36110"/>
                    <a:pt x="0" y="69644"/>
                    <a:pt x="20616" y="90259"/>
                  </a:cubicBezTo>
                  <a:cubicBezTo>
                    <a:pt x="30630" y="100241"/>
                    <a:pt x="43907" y="105754"/>
                    <a:pt x="58031" y="105754"/>
                  </a:cubicBezTo>
                  <a:cubicBezTo>
                    <a:pt x="72155" y="105754"/>
                    <a:pt x="85432" y="100241"/>
                    <a:pt x="95413" y="90259"/>
                  </a:cubicBezTo>
                  <a:cubicBezTo>
                    <a:pt x="105395" y="80278"/>
                    <a:pt x="110908" y="67001"/>
                    <a:pt x="110908" y="52877"/>
                  </a:cubicBezTo>
                  <a:cubicBezTo>
                    <a:pt x="110908" y="38753"/>
                    <a:pt x="105395" y="25476"/>
                    <a:pt x="95413" y="15462"/>
                  </a:cubicBezTo>
                  <a:cubicBezTo>
                    <a:pt x="85432" y="5480"/>
                    <a:pt x="72155" y="0"/>
                    <a:pt x="580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72D2A"/>
                </a:solidFill>
              </a:endParaRPr>
            </a:p>
          </p:txBody>
        </p:sp>
        <p:sp>
          <p:nvSpPr>
            <p:cNvPr id="74" name="Google Shape;293;p32">
              <a:extLst>
                <a:ext uri="{FF2B5EF4-FFF2-40B4-BE49-F238E27FC236}">
                  <a16:creationId xmlns:a16="http://schemas.microsoft.com/office/drawing/2014/main" id="{AA450BC7-7087-3E46-8863-5659408CB19C}"/>
                </a:ext>
              </a:extLst>
            </p:cNvPr>
            <p:cNvSpPr/>
            <p:nvPr/>
          </p:nvSpPr>
          <p:spPr>
            <a:xfrm>
              <a:off x="2540250" y="1133150"/>
              <a:ext cx="1003100" cy="361675"/>
            </a:xfrm>
            <a:custGeom>
              <a:avLst/>
              <a:gdLst/>
              <a:ahLst/>
              <a:cxnLst/>
              <a:rect l="l" t="t" r="r" b="b"/>
              <a:pathLst>
                <a:path w="40124" h="14467" extrusionOk="0">
                  <a:moveTo>
                    <a:pt x="26695" y="0"/>
                  </a:moveTo>
                  <a:cubicBezTo>
                    <a:pt x="17011" y="0"/>
                    <a:pt x="7480" y="3432"/>
                    <a:pt x="1" y="9932"/>
                  </a:cubicBezTo>
                  <a:lnTo>
                    <a:pt x="3948" y="14466"/>
                  </a:lnTo>
                  <a:cubicBezTo>
                    <a:pt x="10333" y="8927"/>
                    <a:pt x="18447" y="6012"/>
                    <a:pt x="26688" y="6012"/>
                  </a:cubicBezTo>
                  <a:cubicBezTo>
                    <a:pt x="30530" y="6012"/>
                    <a:pt x="34399" y="6646"/>
                    <a:pt x="38134" y="7942"/>
                  </a:cubicBezTo>
                  <a:lnTo>
                    <a:pt x="40123" y="2266"/>
                  </a:lnTo>
                  <a:cubicBezTo>
                    <a:pt x="35741" y="744"/>
                    <a:pt x="31202" y="0"/>
                    <a:pt x="266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72D2A"/>
                </a:solidFill>
              </a:endParaRPr>
            </a:p>
          </p:txBody>
        </p:sp>
        <p:sp>
          <p:nvSpPr>
            <p:cNvPr id="75" name="Google Shape;294;p32">
              <a:extLst>
                <a:ext uri="{FF2B5EF4-FFF2-40B4-BE49-F238E27FC236}">
                  <a16:creationId xmlns:a16="http://schemas.microsoft.com/office/drawing/2014/main" id="{64B88CB2-87D8-C149-B9D9-A8752434D76D}"/>
                </a:ext>
              </a:extLst>
            </p:cNvPr>
            <p:cNvSpPr/>
            <p:nvPr/>
          </p:nvSpPr>
          <p:spPr>
            <a:xfrm>
              <a:off x="3658300" y="1281125"/>
              <a:ext cx="211250" cy="211250"/>
            </a:xfrm>
            <a:custGeom>
              <a:avLst/>
              <a:gdLst/>
              <a:ahLst/>
              <a:cxnLst/>
              <a:rect l="l" t="t" r="r" b="b"/>
              <a:pathLst>
                <a:path w="8450" h="8450" extrusionOk="0">
                  <a:moveTo>
                    <a:pt x="3132" y="1"/>
                  </a:moveTo>
                  <a:lnTo>
                    <a:pt x="1" y="5122"/>
                  </a:lnTo>
                  <a:cubicBezTo>
                    <a:pt x="1566" y="6101"/>
                    <a:pt x="3100" y="7210"/>
                    <a:pt x="4535" y="8449"/>
                  </a:cubicBezTo>
                  <a:lnTo>
                    <a:pt x="8449" y="3883"/>
                  </a:lnTo>
                  <a:cubicBezTo>
                    <a:pt x="6786" y="2447"/>
                    <a:pt x="4992" y="1143"/>
                    <a:pt x="31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72D2A"/>
                </a:solidFill>
              </a:endParaRPr>
            </a:p>
          </p:txBody>
        </p:sp>
        <p:sp>
          <p:nvSpPr>
            <p:cNvPr id="76" name="Google Shape;295;p32">
              <a:extLst>
                <a:ext uri="{FF2B5EF4-FFF2-40B4-BE49-F238E27FC236}">
                  <a16:creationId xmlns:a16="http://schemas.microsoft.com/office/drawing/2014/main" id="{073A55EE-11AB-7444-87F6-E3A247DB2A0E}"/>
                </a:ext>
              </a:extLst>
            </p:cNvPr>
            <p:cNvSpPr/>
            <p:nvPr/>
          </p:nvSpPr>
          <p:spPr>
            <a:xfrm>
              <a:off x="2827325" y="2952900"/>
              <a:ext cx="591250" cy="213675"/>
            </a:xfrm>
            <a:custGeom>
              <a:avLst/>
              <a:gdLst/>
              <a:ahLst/>
              <a:cxnLst/>
              <a:rect l="l" t="t" r="r" b="b"/>
              <a:pathLst>
                <a:path w="23650" h="8547" extrusionOk="0">
                  <a:moveTo>
                    <a:pt x="2251" y="1"/>
                  </a:moveTo>
                  <a:lnTo>
                    <a:pt x="0" y="5611"/>
                  </a:lnTo>
                  <a:cubicBezTo>
                    <a:pt x="4860" y="7536"/>
                    <a:pt x="9982" y="8547"/>
                    <a:pt x="15168" y="8547"/>
                  </a:cubicBezTo>
                  <a:cubicBezTo>
                    <a:pt x="17974" y="8547"/>
                    <a:pt x="20844" y="8253"/>
                    <a:pt x="23649" y="7634"/>
                  </a:cubicBezTo>
                  <a:lnTo>
                    <a:pt x="22410" y="1762"/>
                  </a:lnTo>
                  <a:cubicBezTo>
                    <a:pt x="20021" y="2267"/>
                    <a:pt x="17607" y="2518"/>
                    <a:pt x="15203" y="2518"/>
                  </a:cubicBezTo>
                  <a:cubicBezTo>
                    <a:pt x="10781" y="2518"/>
                    <a:pt x="6393" y="1670"/>
                    <a:pt x="22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72D2A"/>
                </a:solidFill>
              </a:endParaRPr>
            </a:p>
          </p:txBody>
        </p:sp>
        <p:sp>
          <p:nvSpPr>
            <p:cNvPr id="77" name="Google Shape;296;p32">
              <a:extLst>
                <a:ext uri="{FF2B5EF4-FFF2-40B4-BE49-F238E27FC236}">
                  <a16:creationId xmlns:a16="http://schemas.microsoft.com/office/drawing/2014/main" id="{DB6EB89B-0DE8-F44F-A5CD-A29E60554985}"/>
                </a:ext>
              </a:extLst>
            </p:cNvPr>
            <p:cNvSpPr/>
            <p:nvPr/>
          </p:nvSpPr>
          <p:spPr>
            <a:xfrm>
              <a:off x="1190625" y="322100"/>
              <a:ext cx="5219200" cy="5051225"/>
            </a:xfrm>
            <a:custGeom>
              <a:avLst/>
              <a:gdLst/>
              <a:ahLst/>
              <a:cxnLst/>
              <a:rect l="l" t="t" r="r" b="b"/>
              <a:pathLst>
                <a:path w="208768" h="202049" extrusionOk="0">
                  <a:moveTo>
                    <a:pt x="163850" y="28380"/>
                  </a:moveTo>
                  <a:cubicBezTo>
                    <a:pt x="166427" y="28380"/>
                    <a:pt x="168547" y="30500"/>
                    <a:pt x="168547" y="33110"/>
                  </a:cubicBezTo>
                  <a:cubicBezTo>
                    <a:pt x="168547" y="35687"/>
                    <a:pt x="166427" y="37807"/>
                    <a:pt x="163850" y="37807"/>
                  </a:cubicBezTo>
                  <a:cubicBezTo>
                    <a:pt x="161240" y="37807"/>
                    <a:pt x="159120" y="35687"/>
                    <a:pt x="159120" y="33110"/>
                  </a:cubicBezTo>
                  <a:cubicBezTo>
                    <a:pt x="159120" y="30500"/>
                    <a:pt x="161240" y="28380"/>
                    <a:pt x="163850" y="28380"/>
                  </a:cubicBezTo>
                  <a:close/>
                  <a:moveTo>
                    <a:pt x="10732" y="124804"/>
                  </a:moveTo>
                  <a:cubicBezTo>
                    <a:pt x="13342" y="124804"/>
                    <a:pt x="15429" y="126925"/>
                    <a:pt x="15429" y="129534"/>
                  </a:cubicBezTo>
                  <a:cubicBezTo>
                    <a:pt x="15429" y="132111"/>
                    <a:pt x="13342" y="134232"/>
                    <a:pt x="10732" y="134232"/>
                  </a:cubicBezTo>
                  <a:cubicBezTo>
                    <a:pt x="8122" y="134232"/>
                    <a:pt x="6035" y="132111"/>
                    <a:pt x="6035" y="129534"/>
                  </a:cubicBezTo>
                  <a:cubicBezTo>
                    <a:pt x="6035" y="126925"/>
                    <a:pt x="8122" y="124804"/>
                    <a:pt x="10732" y="124804"/>
                  </a:cubicBezTo>
                  <a:close/>
                  <a:moveTo>
                    <a:pt x="80669" y="6199"/>
                  </a:moveTo>
                  <a:cubicBezTo>
                    <a:pt x="97794" y="6199"/>
                    <a:pt x="114920" y="12723"/>
                    <a:pt x="127968" y="25771"/>
                  </a:cubicBezTo>
                  <a:cubicBezTo>
                    <a:pt x="154064" y="51866"/>
                    <a:pt x="154064" y="94337"/>
                    <a:pt x="127968" y="120401"/>
                  </a:cubicBezTo>
                  <a:cubicBezTo>
                    <a:pt x="114920" y="133449"/>
                    <a:pt x="97786" y="139973"/>
                    <a:pt x="80653" y="139973"/>
                  </a:cubicBezTo>
                  <a:cubicBezTo>
                    <a:pt x="63519" y="139973"/>
                    <a:pt x="46385" y="133449"/>
                    <a:pt x="33338" y="120401"/>
                  </a:cubicBezTo>
                  <a:cubicBezTo>
                    <a:pt x="7242" y="94337"/>
                    <a:pt x="7242" y="51866"/>
                    <a:pt x="33338" y="25771"/>
                  </a:cubicBezTo>
                  <a:cubicBezTo>
                    <a:pt x="46385" y="12723"/>
                    <a:pt x="63511" y="6199"/>
                    <a:pt x="80669" y="6199"/>
                  </a:cubicBezTo>
                  <a:close/>
                  <a:moveTo>
                    <a:pt x="137232" y="119161"/>
                  </a:moveTo>
                  <a:lnTo>
                    <a:pt x="147474" y="130121"/>
                  </a:lnTo>
                  <a:lnTo>
                    <a:pt x="136808" y="140788"/>
                  </a:lnTo>
                  <a:lnTo>
                    <a:pt x="126532" y="129828"/>
                  </a:lnTo>
                  <a:cubicBezTo>
                    <a:pt x="128490" y="128230"/>
                    <a:pt x="130414" y="126501"/>
                    <a:pt x="132241" y="124674"/>
                  </a:cubicBezTo>
                  <a:cubicBezTo>
                    <a:pt x="134002" y="122912"/>
                    <a:pt x="135666" y="121053"/>
                    <a:pt x="137232" y="119161"/>
                  </a:cubicBezTo>
                  <a:close/>
                  <a:moveTo>
                    <a:pt x="156119" y="129991"/>
                  </a:moveTo>
                  <a:lnTo>
                    <a:pt x="200253" y="173963"/>
                  </a:lnTo>
                  <a:lnTo>
                    <a:pt x="180681" y="193535"/>
                  </a:lnTo>
                  <a:lnTo>
                    <a:pt x="136547" y="149563"/>
                  </a:lnTo>
                  <a:lnTo>
                    <a:pt x="156119" y="129991"/>
                  </a:lnTo>
                  <a:close/>
                  <a:moveTo>
                    <a:pt x="178398" y="1"/>
                  </a:moveTo>
                  <a:lnTo>
                    <a:pt x="178398" y="6003"/>
                  </a:lnTo>
                  <a:lnTo>
                    <a:pt x="187499" y="6003"/>
                  </a:lnTo>
                  <a:lnTo>
                    <a:pt x="169264" y="23846"/>
                  </a:lnTo>
                  <a:cubicBezTo>
                    <a:pt x="167666" y="22900"/>
                    <a:pt x="165807" y="22378"/>
                    <a:pt x="163850" y="22378"/>
                  </a:cubicBezTo>
                  <a:cubicBezTo>
                    <a:pt x="157913" y="22378"/>
                    <a:pt x="153118" y="27173"/>
                    <a:pt x="153118" y="33110"/>
                  </a:cubicBezTo>
                  <a:cubicBezTo>
                    <a:pt x="153118" y="35002"/>
                    <a:pt x="153607" y="36763"/>
                    <a:pt x="154455" y="38329"/>
                  </a:cubicBezTo>
                  <a:lnTo>
                    <a:pt x="147866" y="44755"/>
                  </a:lnTo>
                  <a:cubicBezTo>
                    <a:pt x="144310" y="36307"/>
                    <a:pt x="139124" y="28380"/>
                    <a:pt x="132241" y="21530"/>
                  </a:cubicBezTo>
                  <a:cubicBezTo>
                    <a:pt x="118019" y="7308"/>
                    <a:pt x="99336" y="197"/>
                    <a:pt x="80657" y="197"/>
                  </a:cubicBezTo>
                  <a:cubicBezTo>
                    <a:pt x="61978" y="197"/>
                    <a:pt x="43303" y="7308"/>
                    <a:pt x="29097" y="21530"/>
                  </a:cubicBezTo>
                  <a:cubicBezTo>
                    <a:pt x="3751" y="46843"/>
                    <a:pt x="979" y="86346"/>
                    <a:pt x="20779" y="114758"/>
                  </a:cubicBezTo>
                  <a:lnTo>
                    <a:pt x="15723" y="120009"/>
                  </a:lnTo>
                  <a:cubicBezTo>
                    <a:pt x="14222" y="119226"/>
                    <a:pt x="12526" y="118802"/>
                    <a:pt x="10732" y="118802"/>
                  </a:cubicBezTo>
                  <a:cubicBezTo>
                    <a:pt x="4828" y="118802"/>
                    <a:pt x="0" y="123598"/>
                    <a:pt x="0" y="129534"/>
                  </a:cubicBezTo>
                  <a:cubicBezTo>
                    <a:pt x="0" y="135439"/>
                    <a:pt x="4828" y="140266"/>
                    <a:pt x="10732" y="140266"/>
                  </a:cubicBezTo>
                  <a:cubicBezTo>
                    <a:pt x="16636" y="140266"/>
                    <a:pt x="21464" y="135439"/>
                    <a:pt x="21464" y="129534"/>
                  </a:cubicBezTo>
                  <a:cubicBezTo>
                    <a:pt x="21464" y="127577"/>
                    <a:pt x="20942" y="125783"/>
                    <a:pt x="20061" y="124185"/>
                  </a:cubicBezTo>
                  <a:lnTo>
                    <a:pt x="24465" y="119618"/>
                  </a:lnTo>
                  <a:cubicBezTo>
                    <a:pt x="25933" y="121347"/>
                    <a:pt x="27466" y="123043"/>
                    <a:pt x="29097" y="124674"/>
                  </a:cubicBezTo>
                  <a:cubicBezTo>
                    <a:pt x="43319" y="138896"/>
                    <a:pt x="61978" y="146007"/>
                    <a:pt x="80669" y="146007"/>
                  </a:cubicBezTo>
                  <a:cubicBezTo>
                    <a:pt x="94989" y="146007"/>
                    <a:pt x="109342" y="141799"/>
                    <a:pt x="121672" y="133416"/>
                  </a:cubicBezTo>
                  <a:lnTo>
                    <a:pt x="132535" y="145061"/>
                  </a:lnTo>
                  <a:lnTo>
                    <a:pt x="128000" y="149563"/>
                  </a:lnTo>
                  <a:lnTo>
                    <a:pt x="180681" y="202048"/>
                  </a:lnTo>
                  <a:lnTo>
                    <a:pt x="208767" y="173963"/>
                  </a:lnTo>
                  <a:lnTo>
                    <a:pt x="156086" y="121477"/>
                  </a:lnTo>
                  <a:lnTo>
                    <a:pt x="151715" y="125848"/>
                  </a:lnTo>
                  <a:lnTo>
                    <a:pt x="140885" y="114268"/>
                  </a:lnTo>
                  <a:cubicBezTo>
                    <a:pt x="153705" y="95479"/>
                    <a:pt x="156804" y="71993"/>
                    <a:pt x="150149" y="50953"/>
                  </a:cubicBezTo>
                  <a:lnTo>
                    <a:pt x="158761" y="42537"/>
                  </a:lnTo>
                  <a:cubicBezTo>
                    <a:pt x="160261" y="43385"/>
                    <a:pt x="161990" y="43842"/>
                    <a:pt x="163850" y="43842"/>
                  </a:cubicBezTo>
                  <a:cubicBezTo>
                    <a:pt x="169754" y="43842"/>
                    <a:pt x="174582" y="39014"/>
                    <a:pt x="174582" y="33110"/>
                  </a:cubicBezTo>
                  <a:cubicBezTo>
                    <a:pt x="174582" y="31349"/>
                    <a:pt x="174157" y="29685"/>
                    <a:pt x="173407" y="28217"/>
                  </a:cubicBezTo>
                  <a:lnTo>
                    <a:pt x="191870" y="10178"/>
                  </a:lnTo>
                  <a:lnTo>
                    <a:pt x="191870" y="19508"/>
                  </a:lnTo>
                  <a:lnTo>
                    <a:pt x="197905" y="19508"/>
                  </a:lnTo>
                  <a:lnTo>
                    <a:pt x="19790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72D2A"/>
                </a:solidFill>
              </a:endParaRPr>
            </a:p>
          </p:txBody>
        </p:sp>
        <p:sp>
          <p:nvSpPr>
            <p:cNvPr id="78" name="Google Shape;297;p32">
              <a:extLst>
                <a:ext uri="{FF2B5EF4-FFF2-40B4-BE49-F238E27FC236}">
                  <a16:creationId xmlns:a16="http://schemas.microsoft.com/office/drawing/2014/main" id="{7E26F4B0-8D0C-3649-BA67-F2E8911845AD}"/>
                </a:ext>
              </a:extLst>
            </p:cNvPr>
            <p:cNvSpPr/>
            <p:nvPr/>
          </p:nvSpPr>
          <p:spPr>
            <a:xfrm>
              <a:off x="4877475" y="3790425"/>
              <a:ext cx="738050" cy="628775"/>
            </a:xfrm>
            <a:custGeom>
              <a:avLst/>
              <a:gdLst/>
              <a:ahLst/>
              <a:cxnLst/>
              <a:rect l="l" t="t" r="r" b="b"/>
              <a:pathLst>
                <a:path w="29522" h="25151" extrusionOk="0">
                  <a:moveTo>
                    <a:pt x="8645" y="0"/>
                  </a:moveTo>
                  <a:lnTo>
                    <a:pt x="0" y="8612"/>
                  </a:lnTo>
                  <a:lnTo>
                    <a:pt x="4274" y="12885"/>
                  </a:lnTo>
                  <a:lnTo>
                    <a:pt x="8645" y="8514"/>
                  </a:lnTo>
                  <a:lnTo>
                    <a:pt x="25248" y="25150"/>
                  </a:lnTo>
                  <a:lnTo>
                    <a:pt x="29521" y="20877"/>
                  </a:lnTo>
                  <a:lnTo>
                    <a:pt x="86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72D2A"/>
                </a:solidFill>
              </a:endParaRPr>
            </a:p>
          </p:txBody>
        </p:sp>
        <p:sp>
          <p:nvSpPr>
            <p:cNvPr id="79" name="Google Shape;298;p32">
              <a:extLst>
                <a:ext uri="{FF2B5EF4-FFF2-40B4-BE49-F238E27FC236}">
                  <a16:creationId xmlns:a16="http://schemas.microsoft.com/office/drawing/2014/main" id="{A4FEEF35-3F0B-7D45-B7D3-34F6F0C57730}"/>
                </a:ext>
              </a:extLst>
            </p:cNvPr>
            <p:cNvSpPr/>
            <p:nvPr/>
          </p:nvSpPr>
          <p:spPr>
            <a:xfrm>
              <a:off x="5637525" y="4441175"/>
              <a:ext cx="218575" cy="217775"/>
            </a:xfrm>
            <a:custGeom>
              <a:avLst/>
              <a:gdLst/>
              <a:ahLst/>
              <a:cxnLst/>
              <a:rect l="l" t="t" r="r" b="b"/>
              <a:pathLst>
                <a:path w="8743" h="8711" extrusionOk="0">
                  <a:moveTo>
                    <a:pt x="4273" y="1"/>
                  </a:moveTo>
                  <a:lnTo>
                    <a:pt x="0" y="4274"/>
                  </a:lnTo>
                  <a:lnTo>
                    <a:pt x="4469" y="8710"/>
                  </a:lnTo>
                  <a:lnTo>
                    <a:pt x="8742" y="4470"/>
                  </a:lnTo>
                  <a:lnTo>
                    <a:pt x="427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72D2A"/>
                </a:solidFill>
              </a:endParaRPr>
            </a:p>
          </p:txBody>
        </p:sp>
        <p:sp>
          <p:nvSpPr>
            <p:cNvPr id="80" name="Google Shape;299;p32">
              <a:extLst>
                <a:ext uri="{FF2B5EF4-FFF2-40B4-BE49-F238E27FC236}">
                  <a16:creationId xmlns:a16="http://schemas.microsoft.com/office/drawing/2014/main" id="{2B9226AA-4F1F-8542-A564-834234EB14B2}"/>
                </a:ext>
              </a:extLst>
            </p:cNvPr>
            <p:cNvSpPr/>
            <p:nvPr/>
          </p:nvSpPr>
          <p:spPr>
            <a:xfrm>
              <a:off x="2006100" y="4048925"/>
              <a:ext cx="150900" cy="164750"/>
            </a:xfrm>
            <a:custGeom>
              <a:avLst/>
              <a:gdLst/>
              <a:ahLst/>
              <a:cxnLst/>
              <a:rect l="l" t="t" r="r" b="b"/>
              <a:pathLst>
                <a:path w="6036" h="6590" extrusionOk="0">
                  <a:moveTo>
                    <a:pt x="1" y="1"/>
                  </a:moveTo>
                  <a:lnTo>
                    <a:pt x="1" y="6590"/>
                  </a:lnTo>
                  <a:lnTo>
                    <a:pt x="6036" y="6590"/>
                  </a:lnTo>
                  <a:lnTo>
                    <a:pt x="603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72D2A"/>
                </a:solidFill>
              </a:endParaRPr>
            </a:p>
          </p:txBody>
        </p:sp>
        <p:sp>
          <p:nvSpPr>
            <p:cNvPr id="81" name="Google Shape;300;p32">
              <a:extLst>
                <a:ext uri="{FF2B5EF4-FFF2-40B4-BE49-F238E27FC236}">
                  <a16:creationId xmlns:a16="http://schemas.microsoft.com/office/drawing/2014/main" id="{B9AFEF1C-A483-7342-8070-4B92D04AC3EF}"/>
                </a:ext>
              </a:extLst>
            </p:cNvPr>
            <p:cNvSpPr/>
            <p:nvPr/>
          </p:nvSpPr>
          <p:spPr>
            <a:xfrm>
              <a:off x="2006100" y="4968800"/>
              <a:ext cx="150900" cy="163950"/>
            </a:xfrm>
            <a:custGeom>
              <a:avLst/>
              <a:gdLst/>
              <a:ahLst/>
              <a:cxnLst/>
              <a:rect l="l" t="t" r="r" b="b"/>
              <a:pathLst>
                <a:path w="6036" h="6558" extrusionOk="0">
                  <a:moveTo>
                    <a:pt x="1" y="1"/>
                  </a:moveTo>
                  <a:lnTo>
                    <a:pt x="1" y="6557"/>
                  </a:lnTo>
                  <a:lnTo>
                    <a:pt x="6036" y="6557"/>
                  </a:lnTo>
                  <a:lnTo>
                    <a:pt x="603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72D2A"/>
                </a:solidFill>
              </a:endParaRPr>
            </a:p>
          </p:txBody>
        </p:sp>
        <p:sp>
          <p:nvSpPr>
            <p:cNvPr id="82" name="Google Shape;301;p32">
              <a:extLst>
                <a:ext uri="{FF2B5EF4-FFF2-40B4-BE49-F238E27FC236}">
                  <a16:creationId xmlns:a16="http://schemas.microsoft.com/office/drawing/2014/main" id="{4FF0F4DD-C3DE-2D44-B879-9734D58B9104}"/>
                </a:ext>
              </a:extLst>
            </p:cNvPr>
            <p:cNvSpPr/>
            <p:nvPr/>
          </p:nvSpPr>
          <p:spPr>
            <a:xfrm>
              <a:off x="3246475" y="4365350"/>
              <a:ext cx="150900" cy="163925"/>
            </a:xfrm>
            <a:custGeom>
              <a:avLst/>
              <a:gdLst/>
              <a:ahLst/>
              <a:cxnLst/>
              <a:rect l="l" t="t" r="r" b="b"/>
              <a:pathLst>
                <a:path w="6036" h="6557" extrusionOk="0">
                  <a:moveTo>
                    <a:pt x="1" y="0"/>
                  </a:moveTo>
                  <a:lnTo>
                    <a:pt x="1" y="6557"/>
                  </a:lnTo>
                  <a:lnTo>
                    <a:pt x="6035" y="6557"/>
                  </a:lnTo>
                  <a:lnTo>
                    <a:pt x="603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72D2A"/>
                </a:solidFill>
              </a:endParaRPr>
            </a:p>
          </p:txBody>
        </p:sp>
        <p:sp>
          <p:nvSpPr>
            <p:cNvPr id="83" name="Google Shape;302;p32">
              <a:extLst>
                <a:ext uri="{FF2B5EF4-FFF2-40B4-BE49-F238E27FC236}">
                  <a16:creationId xmlns:a16="http://schemas.microsoft.com/office/drawing/2014/main" id="{616DB47C-9B0C-9F42-A0F2-9D644F3128BC}"/>
                </a:ext>
              </a:extLst>
            </p:cNvPr>
            <p:cNvSpPr/>
            <p:nvPr/>
          </p:nvSpPr>
          <p:spPr>
            <a:xfrm>
              <a:off x="5404275" y="3011625"/>
              <a:ext cx="150900" cy="163925"/>
            </a:xfrm>
            <a:custGeom>
              <a:avLst/>
              <a:gdLst/>
              <a:ahLst/>
              <a:cxnLst/>
              <a:rect l="l" t="t" r="r" b="b"/>
              <a:pathLst>
                <a:path w="6036" h="6557" extrusionOk="0">
                  <a:moveTo>
                    <a:pt x="1" y="0"/>
                  </a:moveTo>
                  <a:lnTo>
                    <a:pt x="1" y="6557"/>
                  </a:lnTo>
                  <a:lnTo>
                    <a:pt x="6036" y="6557"/>
                  </a:lnTo>
                  <a:lnTo>
                    <a:pt x="60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72D2A"/>
                </a:solidFill>
              </a:endParaRPr>
            </a:p>
          </p:txBody>
        </p:sp>
        <p:sp>
          <p:nvSpPr>
            <p:cNvPr id="84" name="Google Shape;303;p32">
              <a:extLst>
                <a:ext uri="{FF2B5EF4-FFF2-40B4-BE49-F238E27FC236}">
                  <a16:creationId xmlns:a16="http://schemas.microsoft.com/office/drawing/2014/main" id="{E047CA83-52DD-7246-A452-C9B20A2932A6}"/>
                </a:ext>
              </a:extLst>
            </p:cNvPr>
            <p:cNvSpPr/>
            <p:nvPr/>
          </p:nvSpPr>
          <p:spPr>
            <a:xfrm>
              <a:off x="5575550" y="1705200"/>
              <a:ext cx="150075" cy="163925"/>
            </a:xfrm>
            <a:custGeom>
              <a:avLst/>
              <a:gdLst/>
              <a:ahLst/>
              <a:cxnLst/>
              <a:rect l="l" t="t" r="r" b="b"/>
              <a:pathLst>
                <a:path w="6003" h="6557" extrusionOk="0">
                  <a:moveTo>
                    <a:pt x="0" y="0"/>
                  </a:moveTo>
                  <a:lnTo>
                    <a:pt x="0" y="6557"/>
                  </a:lnTo>
                  <a:lnTo>
                    <a:pt x="6002" y="6557"/>
                  </a:lnTo>
                  <a:lnTo>
                    <a:pt x="600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72D2A"/>
                </a:solidFill>
              </a:endParaRPr>
            </a:p>
          </p:txBody>
        </p:sp>
        <p:sp>
          <p:nvSpPr>
            <p:cNvPr id="85" name="Google Shape;304;p32">
              <a:extLst>
                <a:ext uri="{FF2B5EF4-FFF2-40B4-BE49-F238E27FC236}">
                  <a16:creationId xmlns:a16="http://schemas.microsoft.com/office/drawing/2014/main" id="{0E5076D7-34F6-A44B-AC77-54D155F2FA67}"/>
                </a:ext>
              </a:extLst>
            </p:cNvPr>
            <p:cNvSpPr/>
            <p:nvPr/>
          </p:nvSpPr>
          <p:spPr>
            <a:xfrm>
              <a:off x="6073800" y="2396725"/>
              <a:ext cx="150900" cy="163950"/>
            </a:xfrm>
            <a:custGeom>
              <a:avLst/>
              <a:gdLst/>
              <a:ahLst/>
              <a:cxnLst/>
              <a:rect l="l" t="t" r="r" b="b"/>
              <a:pathLst>
                <a:path w="6036" h="6558" extrusionOk="0">
                  <a:moveTo>
                    <a:pt x="1" y="1"/>
                  </a:moveTo>
                  <a:lnTo>
                    <a:pt x="1" y="6557"/>
                  </a:lnTo>
                  <a:lnTo>
                    <a:pt x="6035" y="6557"/>
                  </a:lnTo>
                  <a:lnTo>
                    <a:pt x="603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72D2A"/>
                </a:solidFill>
              </a:endParaRPr>
            </a:p>
          </p:txBody>
        </p:sp>
      </p:grpSp>
      <p:sp>
        <p:nvSpPr>
          <p:cNvPr id="87" name="TextBox 86">
            <a:extLst>
              <a:ext uri="{FF2B5EF4-FFF2-40B4-BE49-F238E27FC236}">
                <a16:creationId xmlns:a16="http://schemas.microsoft.com/office/drawing/2014/main" id="{3DF39057-6411-8942-B591-0E8FB4C4B7FD}"/>
              </a:ext>
            </a:extLst>
          </p:cNvPr>
          <p:cNvSpPr txBox="1"/>
          <p:nvPr/>
        </p:nvSpPr>
        <p:spPr>
          <a:xfrm>
            <a:off x="5852060" y="2123805"/>
            <a:ext cx="2831401" cy="1600438"/>
          </a:xfrm>
          <a:prstGeom prst="rect">
            <a:avLst/>
          </a:prstGeom>
          <a:noFill/>
        </p:spPr>
        <p:txBody>
          <a:bodyPr wrap="square">
            <a:spAutoFit/>
          </a:bodyPr>
          <a:lstStyle/>
          <a:p>
            <a:pPr marL="0" indent="0" algn="ctr">
              <a:lnSpc>
                <a:spcPct val="100000"/>
              </a:lnSpc>
              <a:spcAft>
                <a:spcPts val="1600"/>
              </a:spcAft>
              <a:buNone/>
            </a:pPr>
            <a:r>
              <a:rPr lang="en-US" dirty="0">
                <a:solidFill>
                  <a:schemeClr val="accent3"/>
                </a:solidFill>
              </a:rPr>
              <a:t>From the pair plot in the figure. we used a Scatter plot to observe and show relationships between Hostname Length and Pct Null Self Redirect </a:t>
            </a:r>
            <a:r>
              <a:rPr lang="en-US" dirty="0" err="1">
                <a:solidFill>
                  <a:schemeClr val="accent3"/>
                </a:solidFill>
              </a:rPr>
              <a:t>Hyperl</a:t>
            </a:r>
            <a:r>
              <a:rPr lang="en-US" dirty="0">
                <a:solidFill>
                  <a:schemeClr val="accent3"/>
                </a:solidFill>
              </a:rPr>
              <a:t> inks . we found a strong relationship between them .</a:t>
            </a:r>
          </a:p>
        </p:txBody>
      </p:sp>
    </p:spTree>
    <p:extLst>
      <p:ext uri="{BB962C8B-B14F-4D97-AF65-F5344CB8AC3E}">
        <p14:creationId xmlns:p14="http://schemas.microsoft.com/office/powerpoint/2010/main" val="2030106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2"/>
          <p:cNvSpPr/>
          <p:nvPr/>
        </p:nvSpPr>
        <p:spPr>
          <a:xfrm>
            <a:off x="-1061576" y="1080595"/>
            <a:ext cx="3979200" cy="34476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2"/>
          <p:cNvSpPr/>
          <p:nvPr/>
        </p:nvSpPr>
        <p:spPr>
          <a:xfrm>
            <a:off x="2478100" y="1510128"/>
            <a:ext cx="2769000" cy="23991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290" name="Google Shape;290;p32"/>
          <p:cNvSpPr txBox="1">
            <a:spLocks noGrp="1"/>
          </p:cNvSpPr>
          <p:nvPr>
            <p:ph type="ctrTitle"/>
          </p:nvPr>
        </p:nvSpPr>
        <p:spPr>
          <a:xfrm>
            <a:off x="823291" y="361324"/>
            <a:ext cx="3654579" cy="946200"/>
          </a:xfrm>
          <a:prstGeom prst="rect">
            <a:avLst/>
          </a:prstGeom>
        </p:spPr>
        <p:txBody>
          <a:bodyPr spcFirstLastPara="1" wrap="square" lIns="91425" tIns="91425" rIns="91425" bIns="91425" anchor="t" anchorCtr="0">
            <a:noAutofit/>
          </a:bodyPr>
          <a:lstStyle/>
          <a:p>
            <a:pPr lvl="0"/>
            <a:r>
              <a:rPr lang="en-US" sz="2400" dirty="0"/>
              <a:t>Scatter Plots</a:t>
            </a:r>
            <a:endParaRPr lang="en-US" sz="2400" b="1" dirty="0"/>
          </a:p>
        </p:txBody>
      </p:sp>
      <p:pic>
        <p:nvPicPr>
          <p:cNvPr id="2060" name="Picture 12">
            <a:extLst>
              <a:ext uri="{FF2B5EF4-FFF2-40B4-BE49-F238E27FC236}">
                <a16:creationId xmlns:a16="http://schemas.microsoft.com/office/drawing/2014/main" id="{231D1538-F784-C94C-8445-8D179B8C78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143" y="1215609"/>
            <a:ext cx="4604400" cy="3125267"/>
          </a:xfrm>
          <a:prstGeom prst="rect">
            <a:avLst/>
          </a:prstGeom>
          <a:noFill/>
          <a:extLst>
            <a:ext uri="{909E8E84-426E-40DD-AFC4-6F175D3DCCD1}">
              <a14:hiddenFill xmlns:a14="http://schemas.microsoft.com/office/drawing/2010/main">
                <a:solidFill>
                  <a:srgbClr val="FFFFFF"/>
                </a:solidFill>
              </a14:hiddenFill>
            </a:ext>
          </a:extLst>
        </p:spPr>
      </p:pic>
      <p:grpSp>
        <p:nvGrpSpPr>
          <p:cNvPr id="76" name="Google Shape;291;p32">
            <a:extLst>
              <a:ext uri="{FF2B5EF4-FFF2-40B4-BE49-F238E27FC236}">
                <a16:creationId xmlns:a16="http://schemas.microsoft.com/office/drawing/2014/main" id="{E24912FC-54C5-C74A-9BB1-C6D876447F2C}"/>
              </a:ext>
            </a:extLst>
          </p:cNvPr>
          <p:cNvGrpSpPr/>
          <p:nvPr/>
        </p:nvGrpSpPr>
        <p:grpSpPr>
          <a:xfrm>
            <a:off x="350363" y="361324"/>
            <a:ext cx="438935" cy="424808"/>
            <a:chOff x="1190625" y="322100"/>
            <a:chExt cx="5219200" cy="5051225"/>
          </a:xfrm>
          <a:solidFill>
            <a:srgbClr val="378F7B"/>
          </a:solidFill>
        </p:grpSpPr>
        <p:sp>
          <p:nvSpPr>
            <p:cNvPr id="77" name="Google Shape;292;p32">
              <a:extLst>
                <a:ext uri="{FF2B5EF4-FFF2-40B4-BE49-F238E27FC236}">
                  <a16:creationId xmlns:a16="http://schemas.microsoft.com/office/drawing/2014/main" id="{6F12C192-0AD4-E04C-9575-CF31C1038410}"/>
                </a:ext>
              </a:extLst>
            </p:cNvPr>
            <p:cNvSpPr/>
            <p:nvPr/>
          </p:nvSpPr>
          <p:spPr>
            <a:xfrm>
              <a:off x="1756575" y="827725"/>
              <a:ext cx="2772700" cy="2643850"/>
            </a:xfrm>
            <a:custGeom>
              <a:avLst/>
              <a:gdLst/>
              <a:ahLst/>
              <a:cxnLst/>
              <a:rect l="l" t="t" r="r" b="b"/>
              <a:pathLst>
                <a:path w="110908" h="105754" extrusionOk="0">
                  <a:moveTo>
                    <a:pt x="38785" y="52029"/>
                  </a:moveTo>
                  <a:cubicBezTo>
                    <a:pt x="41395" y="52029"/>
                    <a:pt x="43515" y="54149"/>
                    <a:pt x="43515" y="56759"/>
                  </a:cubicBezTo>
                  <a:cubicBezTo>
                    <a:pt x="43515" y="59336"/>
                    <a:pt x="41395" y="61456"/>
                    <a:pt x="38785" y="61456"/>
                  </a:cubicBezTo>
                  <a:cubicBezTo>
                    <a:pt x="36208" y="61456"/>
                    <a:pt x="34088" y="59336"/>
                    <a:pt x="34088" y="56759"/>
                  </a:cubicBezTo>
                  <a:cubicBezTo>
                    <a:pt x="34088" y="54149"/>
                    <a:pt x="36208" y="52029"/>
                    <a:pt x="38785" y="52029"/>
                  </a:cubicBezTo>
                  <a:close/>
                  <a:moveTo>
                    <a:pt x="58031" y="6002"/>
                  </a:moveTo>
                  <a:cubicBezTo>
                    <a:pt x="70524" y="6002"/>
                    <a:pt x="82300" y="10895"/>
                    <a:pt x="91173" y="19735"/>
                  </a:cubicBezTo>
                  <a:cubicBezTo>
                    <a:pt x="98153" y="26716"/>
                    <a:pt x="102655" y="35523"/>
                    <a:pt x="104253" y="45081"/>
                  </a:cubicBezTo>
                  <a:lnTo>
                    <a:pt x="87813" y="61130"/>
                  </a:lnTo>
                  <a:cubicBezTo>
                    <a:pt x="86280" y="60249"/>
                    <a:pt x="84486" y="59760"/>
                    <a:pt x="82561" y="59760"/>
                  </a:cubicBezTo>
                  <a:cubicBezTo>
                    <a:pt x="78842" y="59760"/>
                    <a:pt x="75580" y="61652"/>
                    <a:pt x="73656" y="64522"/>
                  </a:cubicBezTo>
                  <a:lnTo>
                    <a:pt x="49517" y="56954"/>
                  </a:lnTo>
                  <a:cubicBezTo>
                    <a:pt x="49517" y="56889"/>
                    <a:pt x="49517" y="56824"/>
                    <a:pt x="49517" y="56759"/>
                  </a:cubicBezTo>
                  <a:cubicBezTo>
                    <a:pt x="49517" y="50822"/>
                    <a:pt x="44722" y="46027"/>
                    <a:pt x="38785" y="46027"/>
                  </a:cubicBezTo>
                  <a:cubicBezTo>
                    <a:pt x="32881" y="46027"/>
                    <a:pt x="28053" y="50822"/>
                    <a:pt x="28053" y="56759"/>
                  </a:cubicBezTo>
                  <a:cubicBezTo>
                    <a:pt x="28053" y="58683"/>
                    <a:pt x="28575" y="60510"/>
                    <a:pt x="29489" y="62076"/>
                  </a:cubicBezTo>
                  <a:lnTo>
                    <a:pt x="16799" y="75189"/>
                  </a:lnTo>
                  <a:cubicBezTo>
                    <a:pt x="7209" y="57411"/>
                    <a:pt x="9884" y="34740"/>
                    <a:pt x="24889" y="19735"/>
                  </a:cubicBezTo>
                  <a:cubicBezTo>
                    <a:pt x="33729" y="10895"/>
                    <a:pt x="45505" y="6002"/>
                    <a:pt x="58031" y="6002"/>
                  </a:cubicBezTo>
                  <a:close/>
                  <a:moveTo>
                    <a:pt x="82561" y="65762"/>
                  </a:moveTo>
                  <a:cubicBezTo>
                    <a:pt x="85171" y="65762"/>
                    <a:pt x="87291" y="67882"/>
                    <a:pt x="87291" y="70492"/>
                  </a:cubicBezTo>
                  <a:cubicBezTo>
                    <a:pt x="87291" y="73069"/>
                    <a:pt x="85171" y="75189"/>
                    <a:pt x="82561" y="75189"/>
                  </a:cubicBezTo>
                  <a:cubicBezTo>
                    <a:pt x="79984" y="75189"/>
                    <a:pt x="77864" y="73069"/>
                    <a:pt x="77864" y="70492"/>
                  </a:cubicBezTo>
                  <a:cubicBezTo>
                    <a:pt x="77864" y="67882"/>
                    <a:pt x="79984" y="65762"/>
                    <a:pt x="82561" y="65762"/>
                  </a:cubicBezTo>
                  <a:close/>
                  <a:moveTo>
                    <a:pt x="104873" y="52877"/>
                  </a:moveTo>
                  <a:cubicBezTo>
                    <a:pt x="104873" y="65403"/>
                    <a:pt x="100013" y="77146"/>
                    <a:pt x="91173" y="86019"/>
                  </a:cubicBezTo>
                  <a:cubicBezTo>
                    <a:pt x="82300" y="94859"/>
                    <a:pt x="70524" y="99719"/>
                    <a:pt x="58031" y="99719"/>
                  </a:cubicBezTo>
                  <a:cubicBezTo>
                    <a:pt x="45505" y="99719"/>
                    <a:pt x="33729" y="94859"/>
                    <a:pt x="24889" y="86019"/>
                  </a:cubicBezTo>
                  <a:cubicBezTo>
                    <a:pt x="23128" y="84257"/>
                    <a:pt x="21529" y="82398"/>
                    <a:pt x="20127" y="80441"/>
                  </a:cubicBezTo>
                  <a:lnTo>
                    <a:pt x="33794" y="66251"/>
                  </a:lnTo>
                  <a:cubicBezTo>
                    <a:pt x="35295" y="67034"/>
                    <a:pt x="36991" y="67491"/>
                    <a:pt x="38785" y="67491"/>
                  </a:cubicBezTo>
                  <a:cubicBezTo>
                    <a:pt x="42504" y="67491"/>
                    <a:pt x="45798" y="65566"/>
                    <a:pt x="47723" y="62696"/>
                  </a:cubicBezTo>
                  <a:lnTo>
                    <a:pt x="71829" y="70263"/>
                  </a:lnTo>
                  <a:cubicBezTo>
                    <a:pt x="71829" y="70329"/>
                    <a:pt x="71829" y="70426"/>
                    <a:pt x="71829" y="70492"/>
                  </a:cubicBezTo>
                  <a:cubicBezTo>
                    <a:pt x="71829" y="76396"/>
                    <a:pt x="76657" y="81224"/>
                    <a:pt x="82561" y="81224"/>
                  </a:cubicBezTo>
                  <a:cubicBezTo>
                    <a:pt x="88498" y="81224"/>
                    <a:pt x="93293" y="76396"/>
                    <a:pt x="93293" y="70492"/>
                  </a:cubicBezTo>
                  <a:cubicBezTo>
                    <a:pt x="93293" y="68665"/>
                    <a:pt x="92836" y="66936"/>
                    <a:pt x="92021" y="65436"/>
                  </a:cubicBezTo>
                  <a:lnTo>
                    <a:pt x="104873" y="52877"/>
                  </a:lnTo>
                  <a:close/>
                  <a:moveTo>
                    <a:pt x="58031" y="0"/>
                  </a:moveTo>
                  <a:cubicBezTo>
                    <a:pt x="43907" y="0"/>
                    <a:pt x="30630" y="5480"/>
                    <a:pt x="20616" y="15462"/>
                  </a:cubicBezTo>
                  <a:cubicBezTo>
                    <a:pt x="0" y="36110"/>
                    <a:pt x="0" y="69644"/>
                    <a:pt x="20616" y="90259"/>
                  </a:cubicBezTo>
                  <a:cubicBezTo>
                    <a:pt x="30630" y="100241"/>
                    <a:pt x="43907" y="105754"/>
                    <a:pt x="58031" y="105754"/>
                  </a:cubicBezTo>
                  <a:cubicBezTo>
                    <a:pt x="72155" y="105754"/>
                    <a:pt x="85432" y="100241"/>
                    <a:pt x="95413" y="90259"/>
                  </a:cubicBezTo>
                  <a:cubicBezTo>
                    <a:pt x="105395" y="80278"/>
                    <a:pt x="110908" y="67001"/>
                    <a:pt x="110908" y="52877"/>
                  </a:cubicBezTo>
                  <a:cubicBezTo>
                    <a:pt x="110908" y="38753"/>
                    <a:pt x="105395" y="25476"/>
                    <a:pt x="95413" y="15462"/>
                  </a:cubicBezTo>
                  <a:cubicBezTo>
                    <a:pt x="85432" y="5480"/>
                    <a:pt x="72155" y="0"/>
                    <a:pt x="580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72D2A"/>
                </a:solidFill>
              </a:endParaRPr>
            </a:p>
          </p:txBody>
        </p:sp>
        <p:sp>
          <p:nvSpPr>
            <p:cNvPr id="78" name="Google Shape;293;p32">
              <a:extLst>
                <a:ext uri="{FF2B5EF4-FFF2-40B4-BE49-F238E27FC236}">
                  <a16:creationId xmlns:a16="http://schemas.microsoft.com/office/drawing/2014/main" id="{EB305AD0-5189-7C48-B014-EEE9DC601411}"/>
                </a:ext>
              </a:extLst>
            </p:cNvPr>
            <p:cNvSpPr/>
            <p:nvPr/>
          </p:nvSpPr>
          <p:spPr>
            <a:xfrm>
              <a:off x="2540250" y="1133150"/>
              <a:ext cx="1003100" cy="361675"/>
            </a:xfrm>
            <a:custGeom>
              <a:avLst/>
              <a:gdLst/>
              <a:ahLst/>
              <a:cxnLst/>
              <a:rect l="l" t="t" r="r" b="b"/>
              <a:pathLst>
                <a:path w="40124" h="14467" extrusionOk="0">
                  <a:moveTo>
                    <a:pt x="26695" y="0"/>
                  </a:moveTo>
                  <a:cubicBezTo>
                    <a:pt x="17011" y="0"/>
                    <a:pt x="7480" y="3432"/>
                    <a:pt x="1" y="9932"/>
                  </a:cubicBezTo>
                  <a:lnTo>
                    <a:pt x="3948" y="14466"/>
                  </a:lnTo>
                  <a:cubicBezTo>
                    <a:pt x="10333" y="8927"/>
                    <a:pt x="18447" y="6012"/>
                    <a:pt x="26688" y="6012"/>
                  </a:cubicBezTo>
                  <a:cubicBezTo>
                    <a:pt x="30530" y="6012"/>
                    <a:pt x="34399" y="6646"/>
                    <a:pt x="38134" y="7942"/>
                  </a:cubicBezTo>
                  <a:lnTo>
                    <a:pt x="40123" y="2266"/>
                  </a:lnTo>
                  <a:cubicBezTo>
                    <a:pt x="35741" y="744"/>
                    <a:pt x="31202" y="0"/>
                    <a:pt x="266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72D2A"/>
                </a:solidFill>
              </a:endParaRPr>
            </a:p>
          </p:txBody>
        </p:sp>
        <p:sp>
          <p:nvSpPr>
            <p:cNvPr id="79" name="Google Shape;294;p32">
              <a:extLst>
                <a:ext uri="{FF2B5EF4-FFF2-40B4-BE49-F238E27FC236}">
                  <a16:creationId xmlns:a16="http://schemas.microsoft.com/office/drawing/2014/main" id="{880BB05F-D22D-F84B-B45E-0AD39D8571AE}"/>
                </a:ext>
              </a:extLst>
            </p:cNvPr>
            <p:cNvSpPr/>
            <p:nvPr/>
          </p:nvSpPr>
          <p:spPr>
            <a:xfrm>
              <a:off x="3658300" y="1281125"/>
              <a:ext cx="211250" cy="211250"/>
            </a:xfrm>
            <a:custGeom>
              <a:avLst/>
              <a:gdLst/>
              <a:ahLst/>
              <a:cxnLst/>
              <a:rect l="l" t="t" r="r" b="b"/>
              <a:pathLst>
                <a:path w="8450" h="8450" extrusionOk="0">
                  <a:moveTo>
                    <a:pt x="3132" y="1"/>
                  </a:moveTo>
                  <a:lnTo>
                    <a:pt x="1" y="5122"/>
                  </a:lnTo>
                  <a:cubicBezTo>
                    <a:pt x="1566" y="6101"/>
                    <a:pt x="3100" y="7210"/>
                    <a:pt x="4535" y="8449"/>
                  </a:cubicBezTo>
                  <a:lnTo>
                    <a:pt x="8449" y="3883"/>
                  </a:lnTo>
                  <a:cubicBezTo>
                    <a:pt x="6786" y="2447"/>
                    <a:pt x="4992" y="1143"/>
                    <a:pt x="31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72D2A"/>
                </a:solidFill>
              </a:endParaRPr>
            </a:p>
          </p:txBody>
        </p:sp>
        <p:sp>
          <p:nvSpPr>
            <p:cNvPr id="80" name="Google Shape;295;p32">
              <a:extLst>
                <a:ext uri="{FF2B5EF4-FFF2-40B4-BE49-F238E27FC236}">
                  <a16:creationId xmlns:a16="http://schemas.microsoft.com/office/drawing/2014/main" id="{0B631ACE-F798-F142-BBA6-45012D47D602}"/>
                </a:ext>
              </a:extLst>
            </p:cNvPr>
            <p:cNvSpPr/>
            <p:nvPr/>
          </p:nvSpPr>
          <p:spPr>
            <a:xfrm>
              <a:off x="2827325" y="2952900"/>
              <a:ext cx="591250" cy="213675"/>
            </a:xfrm>
            <a:custGeom>
              <a:avLst/>
              <a:gdLst/>
              <a:ahLst/>
              <a:cxnLst/>
              <a:rect l="l" t="t" r="r" b="b"/>
              <a:pathLst>
                <a:path w="23650" h="8547" extrusionOk="0">
                  <a:moveTo>
                    <a:pt x="2251" y="1"/>
                  </a:moveTo>
                  <a:lnTo>
                    <a:pt x="0" y="5611"/>
                  </a:lnTo>
                  <a:cubicBezTo>
                    <a:pt x="4860" y="7536"/>
                    <a:pt x="9982" y="8547"/>
                    <a:pt x="15168" y="8547"/>
                  </a:cubicBezTo>
                  <a:cubicBezTo>
                    <a:pt x="17974" y="8547"/>
                    <a:pt x="20844" y="8253"/>
                    <a:pt x="23649" y="7634"/>
                  </a:cubicBezTo>
                  <a:lnTo>
                    <a:pt x="22410" y="1762"/>
                  </a:lnTo>
                  <a:cubicBezTo>
                    <a:pt x="20021" y="2267"/>
                    <a:pt x="17607" y="2518"/>
                    <a:pt x="15203" y="2518"/>
                  </a:cubicBezTo>
                  <a:cubicBezTo>
                    <a:pt x="10781" y="2518"/>
                    <a:pt x="6393" y="1670"/>
                    <a:pt x="22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72D2A"/>
                </a:solidFill>
              </a:endParaRPr>
            </a:p>
          </p:txBody>
        </p:sp>
        <p:sp>
          <p:nvSpPr>
            <p:cNvPr id="81" name="Google Shape;296;p32">
              <a:extLst>
                <a:ext uri="{FF2B5EF4-FFF2-40B4-BE49-F238E27FC236}">
                  <a16:creationId xmlns:a16="http://schemas.microsoft.com/office/drawing/2014/main" id="{8362193D-6C5E-A244-941E-D09149A62B80}"/>
                </a:ext>
              </a:extLst>
            </p:cNvPr>
            <p:cNvSpPr/>
            <p:nvPr/>
          </p:nvSpPr>
          <p:spPr>
            <a:xfrm>
              <a:off x="1190625" y="322100"/>
              <a:ext cx="5219200" cy="5051225"/>
            </a:xfrm>
            <a:custGeom>
              <a:avLst/>
              <a:gdLst/>
              <a:ahLst/>
              <a:cxnLst/>
              <a:rect l="l" t="t" r="r" b="b"/>
              <a:pathLst>
                <a:path w="208768" h="202049" extrusionOk="0">
                  <a:moveTo>
                    <a:pt x="163850" y="28380"/>
                  </a:moveTo>
                  <a:cubicBezTo>
                    <a:pt x="166427" y="28380"/>
                    <a:pt x="168547" y="30500"/>
                    <a:pt x="168547" y="33110"/>
                  </a:cubicBezTo>
                  <a:cubicBezTo>
                    <a:pt x="168547" y="35687"/>
                    <a:pt x="166427" y="37807"/>
                    <a:pt x="163850" y="37807"/>
                  </a:cubicBezTo>
                  <a:cubicBezTo>
                    <a:pt x="161240" y="37807"/>
                    <a:pt x="159120" y="35687"/>
                    <a:pt x="159120" y="33110"/>
                  </a:cubicBezTo>
                  <a:cubicBezTo>
                    <a:pt x="159120" y="30500"/>
                    <a:pt x="161240" y="28380"/>
                    <a:pt x="163850" y="28380"/>
                  </a:cubicBezTo>
                  <a:close/>
                  <a:moveTo>
                    <a:pt x="10732" y="124804"/>
                  </a:moveTo>
                  <a:cubicBezTo>
                    <a:pt x="13342" y="124804"/>
                    <a:pt x="15429" y="126925"/>
                    <a:pt x="15429" y="129534"/>
                  </a:cubicBezTo>
                  <a:cubicBezTo>
                    <a:pt x="15429" y="132111"/>
                    <a:pt x="13342" y="134232"/>
                    <a:pt x="10732" y="134232"/>
                  </a:cubicBezTo>
                  <a:cubicBezTo>
                    <a:pt x="8122" y="134232"/>
                    <a:pt x="6035" y="132111"/>
                    <a:pt x="6035" y="129534"/>
                  </a:cubicBezTo>
                  <a:cubicBezTo>
                    <a:pt x="6035" y="126925"/>
                    <a:pt x="8122" y="124804"/>
                    <a:pt x="10732" y="124804"/>
                  </a:cubicBezTo>
                  <a:close/>
                  <a:moveTo>
                    <a:pt x="80669" y="6199"/>
                  </a:moveTo>
                  <a:cubicBezTo>
                    <a:pt x="97794" y="6199"/>
                    <a:pt x="114920" y="12723"/>
                    <a:pt x="127968" y="25771"/>
                  </a:cubicBezTo>
                  <a:cubicBezTo>
                    <a:pt x="154064" y="51866"/>
                    <a:pt x="154064" y="94337"/>
                    <a:pt x="127968" y="120401"/>
                  </a:cubicBezTo>
                  <a:cubicBezTo>
                    <a:pt x="114920" y="133449"/>
                    <a:pt x="97786" y="139973"/>
                    <a:pt x="80653" y="139973"/>
                  </a:cubicBezTo>
                  <a:cubicBezTo>
                    <a:pt x="63519" y="139973"/>
                    <a:pt x="46385" y="133449"/>
                    <a:pt x="33338" y="120401"/>
                  </a:cubicBezTo>
                  <a:cubicBezTo>
                    <a:pt x="7242" y="94337"/>
                    <a:pt x="7242" y="51866"/>
                    <a:pt x="33338" y="25771"/>
                  </a:cubicBezTo>
                  <a:cubicBezTo>
                    <a:pt x="46385" y="12723"/>
                    <a:pt x="63511" y="6199"/>
                    <a:pt x="80669" y="6199"/>
                  </a:cubicBezTo>
                  <a:close/>
                  <a:moveTo>
                    <a:pt x="137232" y="119161"/>
                  </a:moveTo>
                  <a:lnTo>
                    <a:pt x="147474" y="130121"/>
                  </a:lnTo>
                  <a:lnTo>
                    <a:pt x="136808" y="140788"/>
                  </a:lnTo>
                  <a:lnTo>
                    <a:pt x="126532" y="129828"/>
                  </a:lnTo>
                  <a:cubicBezTo>
                    <a:pt x="128490" y="128230"/>
                    <a:pt x="130414" y="126501"/>
                    <a:pt x="132241" y="124674"/>
                  </a:cubicBezTo>
                  <a:cubicBezTo>
                    <a:pt x="134002" y="122912"/>
                    <a:pt x="135666" y="121053"/>
                    <a:pt x="137232" y="119161"/>
                  </a:cubicBezTo>
                  <a:close/>
                  <a:moveTo>
                    <a:pt x="156119" y="129991"/>
                  </a:moveTo>
                  <a:lnTo>
                    <a:pt x="200253" y="173963"/>
                  </a:lnTo>
                  <a:lnTo>
                    <a:pt x="180681" y="193535"/>
                  </a:lnTo>
                  <a:lnTo>
                    <a:pt x="136547" y="149563"/>
                  </a:lnTo>
                  <a:lnTo>
                    <a:pt x="156119" y="129991"/>
                  </a:lnTo>
                  <a:close/>
                  <a:moveTo>
                    <a:pt x="178398" y="1"/>
                  </a:moveTo>
                  <a:lnTo>
                    <a:pt x="178398" y="6003"/>
                  </a:lnTo>
                  <a:lnTo>
                    <a:pt x="187499" y="6003"/>
                  </a:lnTo>
                  <a:lnTo>
                    <a:pt x="169264" y="23846"/>
                  </a:lnTo>
                  <a:cubicBezTo>
                    <a:pt x="167666" y="22900"/>
                    <a:pt x="165807" y="22378"/>
                    <a:pt x="163850" y="22378"/>
                  </a:cubicBezTo>
                  <a:cubicBezTo>
                    <a:pt x="157913" y="22378"/>
                    <a:pt x="153118" y="27173"/>
                    <a:pt x="153118" y="33110"/>
                  </a:cubicBezTo>
                  <a:cubicBezTo>
                    <a:pt x="153118" y="35002"/>
                    <a:pt x="153607" y="36763"/>
                    <a:pt x="154455" y="38329"/>
                  </a:cubicBezTo>
                  <a:lnTo>
                    <a:pt x="147866" y="44755"/>
                  </a:lnTo>
                  <a:cubicBezTo>
                    <a:pt x="144310" y="36307"/>
                    <a:pt x="139124" y="28380"/>
                    <a:pt x="132241" y="21530"/>
                  </a:cubicBezTo>
                  <a:cubicBezTo>
                    <a:pt x="118019" y="7308"/>
                    <a:pt x="99336" y="197"/>
                    <a:pt x="80657" y="197"/>
                  </a:cubicBezTo>
                  <a:cubicBezTo>
                    <a:pt x="61978" y="197"/>
                    <a:pt x="43303" y="7308"/>
                    <a:pt x="29097" y="21530"/>
                  </a:cubicBezTo>
                  <a:cubicBezTo>
                    <a:pt x="3751" y="46843"/>
                    <a:pt x="979" y="86346"/>
                    <a:pt x="20779" y="114758"/>
                  </a:cubicBezTo>
                  <a:lnTo>
                    <a:pt x="15723" y="120009"/>
                  </a:lnTo>
                  <a:cubicBezTo>
                    <a:pt x="14222" y="119226"/>
                    <a:pt x="12526" y="118802"/>
                    <a:pt x="10732" y="118802"/>
                  </a:cubicBezTo>
                  <a:cubicBezTo>
                    <a:pt x="4828" y="118802"/>
                    <a:pt x="0" y="123598"/>
                    <a:pt x="0" y="129534"/>
                  </a:cubicBezTo>
                  <a:cubicBezTo>
                    <a:pt x="0" y="135439"/>
                    <a:pt x="4828" y="140266"/>
                    <a:pt x="10732" y="140266"/>
                  </a:cubicBezTo>
                  <a:cubicBezTo>
                    <a:pt x="16636" y="140266"/>
                    <a:pt x="21464" y="135439"/>
                    <a:pt x="21464" y="129534"/>
                  </a:cubicBezTo>
                  <a:cubicBezTo>
                    <a:pt x="21464" y="127577"/>
                    <a:pt x="20942" y="125783"/>
                    <a:pt x="20061" y="124185"/>
                  </a:cubicBezTo>
                  <a:lnTo>
                    <a:pt x="24465" y="119618"/>
                  </a:lnTo>
                  <a:cubicBezTo>
                    <a:pt x="25933" y="121347"/>
                    <a:pt x="27466" y="123043"/>
                    <a:pt x="29097" y="124674"/>
                  </a:cubicBezTo>
                  <a:cubicBezTo>
                    <a:pt x="43319" y="138896"/>
                    <a:pt x="61978" y="146007"/>
                    <a:pt x="80669" y="146007"/>
                  </a:cubicBezTo>
                  <a:cubicBezTo>
                    <a:pt x="94989" y="146007"/>
                    <a:pt x="109342" y="141799"/>
                    <a:pt x="121672" y="133416"/>
                  </a:cubicBezTo>
                  <a:lnTo>
                    <a:pt x="132535" y="145061"/>
                  </a:lnTo>
                  <a:lnTo>
                    <a:pt x="128000" y="149563"/>
                  </a:lnTo>
                  <a:lnTo>
                    <a:pt x="180681" y="202048"/>
                  </a:lnTo>
                  <a:lnTo>
                    <a:pt x="208767" y="173963"/>
                  </a:lnTo>
                  <a:lnTo>
                    <a:pt x="156086" y="121477"/>
                  </a:lnTo>
                  <a:lnTo>
                    <a:pt x="151715" y="125848"/>
                  </a:lnTo>
                  <a:lnTo>
                    <a:pt x="140885" y="114268"/>
                  </a:lnTo>
                  <a:cubicBezTo>
                    <a:pt x="153705" y="95479"/>
                    <a:pt x="156804" y="71993"/>
                    <a:pt x="150149" y="50953"/>
                  </a:cubicBezTo>
                  <a:lnTo>
                    <a:pt x="158761" y="42537"/>
                  </a:lnTo>
                  <a:cubicBezTo>
                    <a:pt x="160261" y="43385"/>
                    <a:pt x="161990" y="43842"/>
                    <a:pt x="163850" y="43842"/>
                  </a:cubicBezTo>
                  <a:cubicBezTo>
                    <a:pt x="169754" y="43842"/>
                    <a:pt x="174582" y="39014"/>
                    <a:pt x="174582" y="33110"/>
                  </a:cubicBezTo>
                  <a:cubicBezTo>
                    <a:pt x="174582" y="31349"/>
                    <a:pt x="174157" y="29685"/>
                    <a:pt x="173407" y="28217"/>
                  </a:cubicBezTo>
                  <a:lnTo>
                    <a:pt x="191870" y="10178"/>
                  </a:lnTo>
                  <a:lnTo>
                    <a:pt x="191870" y="19508"/>
                  </a:lnTo>
                  <a:lnTo>
                    <a:pt x="197905" y="19508"/>
                  </a:lnTo>
                  <a:lnTo>
                    <a:pt x="19790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72D2A"/>
                </a:solidFill>
              </a:endParaRPr>
            </a:p>
          </p:txBody>
        </p:sp>
        <p:sp>
          <p:nvSpPr>
            <p:cNvPr id="82" name="Google Shape;297;p32">
              <a:extLst>
                <a:ext uri="{FF2B5EF4-FFF2-40B4-BE49-F238E27FC236}">
                  <a16:creationId xmlns:a16="http://schemas.microsoft.com/office/drawing/2014/main" id="{DBD883F6-4C6D-024A-AC65-A871871567B4}"/>
                </a:ext>
              </a:extLst>
            </p:cNvPr>
            <p:cNvSpPr/>
            <p:nvPr/>
          </p:nvSpPr>
          <p:spPr>
            <a:xfrm>
              <a:off x="4877475" y="3790425"/>
              <a:ext cx="738050" cy="628775"/>
            </a:xfrm>
            <a:custGeom>
              <a:avLst/>
              <a:gdLst/>
              <a:ahLst/>
              <a:cxnLst/>
              <a:rect l="l" t="t" r="r" b="b"/>
              <a:pathLst>
                <a:path w="29522" h="25151" extrusionOk="0">
                  <a:moveTo>
                    <a:pt x="8645" y="0"/>
                  </a:moveTo>
                  <a:lnTo>
                    <a:pt x="0" y="8612"/>
                  </a:lnTo>
                  <a:lnTo>
                    <a:pt x="4274" y="12885"/>
                  </a:lnTo>
                  <a:lnTo>
                    <a:pt x="8645" y="8514"/>
                  </a:lnTo>
                  <a:lnTo>
                    <a:pt x="25248" y="25150"/>
                  </a:lnTo>
                  <a:lnTo>
                    <a:pt x="29521" y="20877"/>
                  </a:lnTo>
                  <a:lnTo>
                    <a:pt x="86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72D2A"/>
                </a:solidFill>
              </a:endParaRPr>
            </a:p>
          </p:txBody>
        </p:sp>
        <p:sp>
          <p:nvSpPr>
            <p:cNvPr id="83" name="Google Shape;298;p32">
              <a:extLst>
                <a:ext uri="{FF2B5EF4-FFF2-40B4-BE49-F238E27FC236}">
                  <a16:creationId xmlns:a16="http://schemas.microsoft.com/office/drawing/2014/main" id="{6BD0AADB-4AEE-0741-AD09-88CBAE2051F1}"/>
                </a:ext>
              </a:extLst>
            </p:cNvPr>
            <p:cNvSpPr/>
            <p:nvPr/>
          </p:nvSpPr>
          <p:spPr>
            <a:xfrm>
              <a:off x="5637525" y="4441175"/>
              <a:ext cx="218575" cy="217775"/>
            </a:xfrm>
            <a:custGeom>
              <a:avLst/>
              <a:gdLst/>
              <a:ahLst/>
              <a:cxnLst/>
              <a:rect l="l" t="t" r="r" b="b"/>
              <a:pathLst>
                <a:path w="8743" h="8711" extrusionOk="0">
                  <a:moveTo>
                    <a:pt x="4273" y="1"/>
                  </a:moveTo>
                  <a:lnTo>
                    <a:pt x="0" y="4274"/>
                  </a:lnTo>
                  <a:lnTo>
                    <a:pt x="4469" y="8710"/>
                  </a:lnTo>
                  <a:lnTo>
                    <a:pt x="8742" y="4470"/>
                  </a:lnTo>
                  <a:lnTo>
                    <a:pt x="427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72D2A"/>
                </a:solidFill>
              </a:endParaRPr>
            </a:p>
          </p:txBody>
        </p:sp>
        <p:sp>
          <p:nvSpPr>
            <p:cNvPr id="84" name="Google Shape;299;p32">
              <a:extLst>
                <a:ext uri="{FF2B5EF4-FFF2-40B4-BE49-F238E27FC236}">
                  <a16:creationId xmlns:a16="http://schemas.microsoft.com/office/drawing/2014/main" id="{A48461A4-FDEC-D642-920B-DD5C13F0A5C6}"/>
                </a:ext>
              </a:extLst>
            </p:cNvPr>
            <p:cNvSpPr/>
            <p:nvPr/>
          </p:nvSpPr>
          <p:spPr>
            <a:xfrm>
              <a:off x="2006100" y="4048925"/>
              <a:ext cx="150900" cy="164750"/>
            </a:xfrm>
            <a:custGeom>
              <a:avLst/>
              <a:gdLst/>
              <a:ahLst/>
              <a:cxnLst/>
              <a:rect l="l" t="t" r="r" b="b"/>
              <a:pathLst>
                <a:path w="6036" h="6590" extrusionOk="0">
                  <a:moveTo>
                    <a:pt x="1" y="1"/>
                  </a:moveTo>
                  <a:lnTo>
                    <a:pt x="1" y="6590"/>
                  </a:lnTo>
                  <a:lnTo>
                    <a:pt x="6036" y="6590"/>
                  </a:lnTo>
                  <a:lnTo>
                    <a:pt x="603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72D2A"/>
                </a:solidFill>
              </a:endParaRPr>
            </a:p>
          </p:txBody>
        </p:sp>
        <p:sp>
          <p:nvSpPr>
            <p:cNvPr id="85" name="Google Shape;300;p32">
              <a:extLst>
                <a:ext uri="{FF2B5EF4-FFF2-40B4-BE49-F238E27FC236}">
                  <a16:creationId xmlns:a16="http://schemas.microsoft.com/office/drawing/2014/main" id="{BBE8E151-8B10-C547-9195-627D63A1F0BE}"/>
                </a:ext>
              </a:extLst>
            </p:cNvPr>
            <p:cNvSpPr/>
            <p:nvPr/>
          </p:nvSpPr>
          <p:spPr>
            <a:xfrm>
              <a:off x="2006100" y="4968800"/>
              <a:ext cx="150900" cy="163950"/>
            </a:xfrm>
            <a:custGeom>
              <a:avLst/>
              <a:gdLst/>
              <a:ahLst/>
              <a:cxnLst/>
              <a:rect l="l" t="t" r="r" b="b"/>
              <a:pathLst>
                <a:path w="6036" h="6558" extrusionOk="0">
                  <a:moveTo>
                    <a:pt x="1" y="1"/>
                  </a:moveTo>
                  <a:lnTo>
                    <a:pt x="1" y="6557"/>
                  </a:lnTo>
                  <a:lnTo>
                    <a:pt x="6036" y="6557"/>
                  </a:lnTo>
                  <a:lnTo>
                    <a:pt x="603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72D2A"/>
                </a:solidFill>
              </a:endParaRPr>
            </a:p>
          </p:txBody>
        </p:sp>
        <p:sp>
          <p:nvSpPr>
            <p:cNvPr id="86" name="Google Shape;301;p32">
              <a:extLst>
                <a:ext uri="{FF2B5EF4-FFF2-40B4-BE49-F238E27FC236}">
                  <a16:creationId xmlns:a16="http://schemas.microsoft.com/office/drawing/2014/main" id="{6E53A4F5-C9B5-044D-BE2C-17825A7A9279}"/>
                </a:ext>
              </a:extLst>
            </p:cNvPr>
            <p:cNvSpPr/>
            <p:nvPr/>
          </p:nvSpPr>
          <p:spPr>
            <a:xfrm>
              <a:off x="3246475" y="4365350"/>
              <a:ext cx="150900" cy="163925"/>
            </a:xfrm>
            <a:custGeom>
              <a:avLst/>
              <a:gdLst/>
              <a:ahLst/>
              <a:cxnLst/>
              <a:rect l="l" t="t" r="r" b="b"/>
              <a:pathLst>
                <a:path w="6036" h="6557" extrusionOk="0">
                  <a:moveTo>
                    <a:pt x="1" y="0"/>
                  </a:moveTo>
                  <a:lnTo>
                    <a:pt x="1" y="6557"/>
                  </a:lnTo>
                  <a:lnTo>
                    <a:pt x="6035" y="6557"/>
                  </a:lnTo>
                  <a:lnTo>
                    <a:pt x="603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72D2A"/>
                </a:solidFill>
              </a:endParaRPr>
            </a:p>
          </p:txBody>
        </p:sp>
        <p:sp>
          <p:nvSpPr>
            <p:cNvPr id="87" name="Google Shape;302;p32">
              <a:extLst>
                <a:ext uri="{FF2B5EF4-FFF2-40B4-BE49-F238E27FC236}">
                  <a16:creationId xmlns:a16="http://schemas.microsoft.com/office/drawing/2014/main" id="{4A4AADEB-E498-C74B-BB12-5442FC7E15B9}"/>
                </a:ext>
              </a:extLst>
            </p:cNvPr>
            <p:cNvSpPr/>
            <p:nvPr/>
          </p:nvSpPr>
          <p:spPr>
            <a:xfrm>
              <a:off x="5404275" y="3011625"/>
              <a:ext cx="150900" cy="163925"/>
            </a:xfrm>
            <a:custGeom>
              <a:avLst/>
              <a:gdLst/>
              <a:ahLst/>
              <a:cxnLst/>
              <a:rect l="l" t="t" r="r" b="b"/>
              <a:pathLst>
                <a:path w="6036" h="6557" extrusionOk="0">
                  <a:moveTo>
                    <a:pt x="1" y="0"/>
                  </a:moveTo>
                  <a:lnTo>
                    <a:pt x="1" y="6557"/>
                  </a:lnTo>
                  <a:lnTo>
                    <a:pt x="6036" y="6557"/>
                  </a:lnTo>
                  <a:lnTo>
                    <a:pt x="60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72D2A"/>
                </a:solidFill>
              </a:endParaRPr>
            </a:p>
          </p:txBody>
        </p:sp>
        <p:sp>
          <p:nvSpPr>
            <p:cNvPr id="88" name="Google Shape;303;p32">
              <a:extLst>
                <a:ext uri="{FF2B5EF4-FFF2-40B4-BE49-F238E27FC236}">
                  <a16:creationId xmlns:a16="http://schemas.microsoft.com/office/drawing/2014/main" id="{2405D438-BB7D-0D48-A41E-22905A034D3F}"/>
                </a:ext>
              </a:extLst>
            </p:cNvPr>
            <p:cNvSpPr/>
            <p:nvPr/>
          </p:nvSpPr>
          <p:spPr>
            <a:xfrm>
              <a:off x="5575550" y="1705200"/>
              <a:ext cx="150075" cy="163925"/>
            </a:xfrm>
            <a:custGeom>
              <a:avLst/>
              <a:gdLst/>
              <a:ahLst/>
              <a:cxnLst/>
              <a:rect l="l" t="t" r="r" b="b"/>
              <a:pathLst>
                <a:path w="6003" h="6557" extrusionOk="0">
                  <a:moveTo>
                    <a:pt x="0" y="0"/>
                  </a:moveTo>
                  <a:lnTo>
                    <a:pt x="0" y="6557"/>
                  </a:lnTo>
                  <a:lnTo>
                    <a:pt x="6002" y="6557"/>
                  </a:lnTo>
                  <a:lnTo>
                    <a:pt x="600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72D2A"/>
                </a:solidFill>
              </a:endParaRPr>
            </a:p>
          </p:txBody>
        </p:sp>
        <p:sp>
          <p:nvSpPr>
            <p:cNvPr id="89" name="Google Shape;304;p32">
              <a:extLst>
                <a:ext uri="{FF2B5EF4-FFF2-40B4-BE49-F238E27FC236}">
                  <a16:creationId xmlns:a16="http://schemas.microsoft.com/office/drawing/2014/main" id="{AD9BEB56-BB49-654D-B850-D6A88C82D73A}"/>
                </a:ext>
              </a:extLst>
            </p:cNvPr>
            <p:cNvSpPr/>
            <p:nvPr/>
          </p:nvSpPr>
          <p:spPr>
            <a:xfrm>
              <a:off x="6073800" y="2396725"/>
              <a:ext cx="150900" cy="163950"/>
            </a:xfrm>
            <a:custGeom>
              <a:avLst/>
              <a:gdLst/>
              <a:ahLst/>
              <a:cxnLst/>
              <a:rect l="l" t="t" r="r" b="b"/>
              <a:pathLst>
                <a:path w="6036" h="6558" extrusionOk="0">
                  <a:moveTo>
                    <a:pt x="1" y="1"/>
                  </a:moveTo>
                  <a:lnTo>
                    <a:pt x="1" y="6557"/>
                  </a:lnTo>
                  <a:lnTo>
                    <a:pt x="6035" y="6557"/>
                  </a:lnTo>
                  <a:lnTo>
                    <a:pt x="603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72D2A"/>
                </a:solidFill>
              </a:endParaRPr>
            </a:p>
          </p:txBody>
        </p:sp>
      </p:grpSp>
      <p:sp>
        <p:nvSpPr>
          <p:cNvPr id="90" name="Google Shape;287;p32">
            <a:extLst>
              <a:ext uri="{FF2B5EF4-FFF2-40B4-BE49-F238E27FC236}">
                <a16:creationId xmlns:a16="http://schemas.microsoft.com/office/drawing/2014/main" id="{27DF51DF-FBCC-CC4C-BEA6-F747253ABA20}"/>
              </a:ext>
            </a:extLst>
          </p:cNvPr>
          <p:cNvSpPr/>
          <p:nvPr/>
        </p:nvSpPr>
        <p:spPr>
          <a:xfrm>
            <a:off x="5404084" y="1315309"/>
            <a:ext cx="3549159" cy="2788737"/>
          </a:xfrm>
          <a:prstGeom prst="hexagon">
            <a:avLst>
              <a:gd name="adj" fmla="val 25000"/>
              <a:gd name="vf" fmla="val 115470"/>
            </a:avLst>
          </a:prstGeom>
          <a:noFill/>
          <a:ln w="19050">
            <a:solidFill>
              <a:srgbClr val="DAD8D9"/>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1" name="Google Shape;289;p32">
            <a:extLst>
              <a:ext uri="{FF2B5EF4-FFF2-40B4-BE49-F238E27FC236}">
                <a16:creationId xmlns:a16="http://schemas.microsoft.com/office/drawing/2014/main" id="{E575051F-91C5-7641-B41D-8DA7741F56B2}"/>
              </a:ext>
            </a:extLst>
          </p:cNvPr>
          <p:cNvSpPr/>
          <p:nvPr/>
        </p:nvSpPr>
        <p:spPr>
          <a:xfrm>
            <a:off x="5388320" y="1131363"/>
            <a:ext cx="3664231" cy="3156628"/>
          </a:xfrm>
          <a:prstGeom prst="hexagon">
            <a:avLst>
              <a:gd name="adj" fmla="val 25000"/>
              <a:gd name="vf" fmla="val 115470"/>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92" name="TextBox 91">
            <a:extLst>
              <a:ext uri="{FF2B5EF4-FFF2-40B4-BE49-F238E27FC236}">
                <a16:creationId xmlns:a16="http://schemas.microsoft.com/office/drawing/2014/main" id="{5EF24B4D-D949-C745-900A-AC465390A049}"/>
              </a:ext>
            </a:extLst>
          </p:cNvPr>
          <p:cNvSpPr txBox="1"/>
          <p:nvPr/>
        </p:nvSpPr>
        <p:spPr>
          <a:xfrm>
            <a:off x="5852060" y="2123805"/>
            <a:ext cx="2831401" cy="1600438"/>
          </a:xfrm>
          <a:prstGeom prst="rect">
            <a:avLst/>
          </a:prstGeom>
          <a:noFill/>
        </p:spPr>
        <p:txBody>
          <a:bodyPr wrap="square">
            <a:spAutoFit/>
          </a:bodyPr>
          <a:lstStyle/>
          <a:p>
            <a:pPr algn="ctr">
              <a:spcAft>
                <a:spcPts val="1600"/>
              </a:spcAft>
            </a:pPr>
            <a:r>
              <a:rPr lang="en-US" dirty="0">
                <a:solidFill>
                  <a:schemeClr val="accent3"/>
                </a:solidFill>
              </a:rPr>
              <a:t>From the pair plot in the figure. we used a Scatter plot to observe and show relationships between Path Length and Pct Null Self Redirect </a:t>
            </a:r>
            <a:r>
              <a:rPr lang="en-US" dirty="0" err="1">
                <a:solidFill>
                  <a:schemeClr val="accent3"/>
                </a:solidFill>
              </a:rPr>
              <a:t>Hyperl</a:t>
            </a:r>
            <a:r>
              <a:rPr lang="en-US" dirty="0">
                <a:solidFill>
                  <a:schemeClr val="accent3"/>
                </a:solidFill>
              </a:rPr>
              <a:t> inks . we found they have a good impact on the label.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2"/>
          <p:cNvSpPr/>
          <p:nvPr/>
        </p:nvSpPr>
        <p:spPr>
          <a:xfrm>
            <a:off x="-1061576" y="1080595"/>
            <a:ext cx="3979200" cy="34476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2"/>
          <p:cNvSpPr/>
          <p:nvPr/>
        </p:nvSpPr>
        <p:spPr>
          <a:xfrm>
            <a:off x="2478100" y="1510128"/>
            <a:ext cx="2769000" cy="23991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290" name="Google Shape;290;p32"/>
          <p:cNvSpPr txBox="1">
            <a:spLocks noGrp="1"/>
          </p:cNvSpPr>
          <p:nvPr>
            <p:ph type="ctrTitle"/>
          </p:nvPr>
        </p:nvSpPr>
        <p:spPr>
          <a:xfrm>
            <a:off x="823291" y="361324"/>
            <a:ext cx="3654579" cy="946200"/>
          </a:xfrm>
          <a:prstGeom prst="rect">
            <a:avLst/>
          </a:prstGeom>
        </p:spPr>
        <p:txBody>
          <a:bodyPr spcFirstLastPara="1" wrap="square" lIns="91425" tIns="91425" rIns="91425" bIns="91425" anchor="t" anchorCtr="0">
            <a:noAutofit/>
          </a:bodyPr>
          <a:lstStyle/>
          <a:p>
            <a:pPr lvl="0"/>
            <a:r>
              <a:rPr lang="en-US" sz="2400" dirty="0"/>
              <a:t>Scatter Plots</a:t>
            </a:r>
            <a:endParaRPr lang="en-US" sz="2400" b="1" dirty="0"/>
          </a:p>
        </p:txBody>
      </p:sp>
      <p:pic>
        <p:nvPicPr>
          <p:cNvPr id="4100" name="Picture 4">
            <a:extLst>
              <a:ext uri="{FF2B5EF4-FFF2-40B4-BE49-F238E27FC236}">
                <a16:creationId xmlns:a16="http://schemas.microsoft.com/office/drawing/2014/main" id="{9339CF82-3024-7E4A-AD29-9C7345EAE4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658" y="1276387"/>
            <a:ext cx="4320000" cy="2924651"/>
          </a:xfrm>
          <a:prstGeom prst="rect">
            <a:avLst/>
          </a:prstGeom>
          <a:noFill/>
          <a:extLst>
            <a:ext uri="{909E8E84-426E-40DD-AFC4-6F175D3DCCD1}">
              <a14:hiddenFill xmlns:a14="http://schemas.microsoft.com/office/drawing/2010/main">
                <a:solidFill>
                  <a:srgbClr val="FFFFFF"/>
                </a:solidFill>
              </a14:hiddenFill>
            </a:ext>
          </a:extLst>
        </p:spPr>
      </p:pic>
      <p:grpSp>
        <p:nvGrpSpPr>
          <p:cNvPr id="67" name="Google Shape;291;p32">
            <a:extLst>
              <a:ext uri="{FF2B5EF4-FFF2-40B4-BE49-F238E27FC236}">
                <a16:creationId xmlns:a16="http://schemas.microsoft.com/office/drawing/2014/main" id="{D93DED6B-99D9-4344-B179-E32EE7B0A320}"/>
              </a:ext>
            </a:extLst>
          </p:cNvPr>
          <p:cNvGrpSpPr/>
          <p:nvPr/>
        </p:nvGrpSpPr>
        <p:grpSpPr>
          <a:xfrm>
            <a:off x="350363" y="361324"/>
            <a:ext cx="438935" cy="424808"/>
            <a:chOff x="1190625" y="322100"/>
            <a:chExt cx="5219200" cy="5051225"/>
          </a:xfrm>
          <a:solidFill>
            <a:srgbClr val="378F7B"/>
          </a:solidFill>
        </p:grpSpPr>
        <p:sp>
          <p:nvSpPr>
            <p:cNvPr id="68" name="Google Shape;292;p32">
              <a:extLst>
                <a:ext uri="{FF2B5EF4-FFF2-40B4-BE49-F238E27FC236}">
                  <a16:creationId xmlns:a16="http://schemas.microsoft.com/office/drawing/2014/main" id="{618F1CB5-476A-5B4B-9AE6-39EA582A136B}"/>
                </a:ext>
              </a:extLst>
            </p:cNvPr>
            <p:cNvSpPr/>
            <p:nvPr/>
          </p:nvSpPr>
          <p:spPr>
            <a:xfrm>
              <a:off x="1756575" y="827725"/>
              <a:ext cx="2772700" cy="2643850"/>
            </a:xfrm>
            <a:custGeom>
              <a:avLst/>
              <a:gdLst/>
              <a:ahLst/>
              <a:cxnLst/>
              <a:rect l="l" t="t" r="r" b="b"/>
              <a:pathLst>
                <a:path w="110908" h="105754" extrusionOk="0">
                  <a:moveTo>
                    <a:pt x="38785" y="52029"/>
                  </a:moveTo>
                  <a:cubicBezTo>
                    <a:pt x="41395" y="52029"/>
                    <a:pt x="43515" y="54149"/>
                    <a:pt x="43515" y="56759"/>
                  </a:cubicBezTo>
                  <a:cubicBezTo>
                    <a:pt x="43515" y="59336"/>
                    <a:pt x="41395" y="61456"/>
                    <a:pt x="38785" y="61456"/>
                  </a:cubicBezTo>
                  <a:cubicBezTo>
                    <a:pt x="36208" y="61456"/>
                    <a:pt x="34088" y="59336"/>
                    <a:pt x="34088" y="56759"/>
                  </a:cubicBezTo>
                  <a:cubicBezTo>
                    <a:pt x="34088" y="54149"/>
                    <a:pt x="36208" y="52029"/>
                    <a:pt x="38785" y="52029"/>
                  </a:cubicBezTo>
                  <a:close/>
                  <a:moveTo>
                    <a:pt x="58031" y="6002"/>
                  </a:moveTo>
                  <a:cubicBezTo>
                    <a:pt x="70524" y="6002"/>
                    <a:pt x="82300" y="10895"/>
                    <a:pt x="91173" y="19735"/>
                  </a:cubicBezTo>
                  <a:cubicBezTo>
                    <a:pt x="98153" y="26716"/>
                    <a:pt x="102655" y="35523"/>
                    <a:pt x="104253" y="45081"/>
                  </a:cubicBezTo>
                  <a:lnTo>
                    <a:pt x="87813" y="61130"/>
                  </a:lnTo>
                  <a:cubicBezTo>
                    <a:pt x="86280" y="60249"/>
                    <a:pt x="84486" y="59760"/>
                    <a:pt x="82561" y="59760"/>
                  </a:cubicBezTo>
                  <a:cubicBezTo>
                    <a:pt x="78842" y="59760"/>
                    <a:pt x="75580" y="61652"/>
                    <a:pt x="73656" y="64522"/>
                  </a:cubicBezTo>
                  <a:lnTo>
                    <a:pt x="49517" y="56954"/>
                  </a:lnTo>
                  <a:cubicBezTo>
                    <a:pt x="49517" y="56889"/>
                    <a:pt x="49517" y="56824"/>
                    <a:pt x="49517" y="56759"/>
                  </a:cubicBezTo>
                  <a:cubicBezTo>
                    <a:pt x="49517" y="50822"/>
                    <a:pt x="44722" y="46027"/>
                    <a:pt x="38785" y="46027"/>
                  </a:cubicBezTo>
                  <a:cubicBezTo>
                    <a:pt x="32881" y="46027"/>
                    <a:pt x="28053" y="50822"/>
                    <a:pt x="28053" y="56759"/>
                  </a:cubicBezTo>
                  <a:cubicBezTo>
                    <a:pt x="28053" y="58683"/>
                    <a:pt x="28575" y="60510"/>
                    <a:pt x="29489" y="62076"/>
                  </a:cubicBezTo>
                  <a:lnTo>
                    <a:pt x="16799" y="75189"/>
                  </a:lnTo>
                  <a:cubicBezTo>
                    <a:pt x="7209" y="57411"/>
                    <a:pt x="9884" y="34740"/>
                    <a:pt x="24889" y="19735"/>
                  </a:cubicBezTo>
                  <a:cubicBezTo>
                    <a:pt x="33729" y="10895"/>
                    <a:pt x="45505" y="6002"/>
                    <a:pt x="58031" y="6002"/>
                  </a:cubicBezTo>
                  <a:close/>
                  <a:moveTo>
                    <a:pt x="82561" y="65762"/>
                  </a:moveTo>
                  <a:cubicBezTo>
                    <a:pt x="85171" y="65762"/>
                    <a:pt x="87291" y="67882"/>
                    <a:pt x="87291" y="70492"/>
                  </a:cubicBezTo>
                  <a:cubicBezTo>
                    <a:pt x="87291" y="73069"/>
                    <a:pt x="85171" y="75189"/>
                    <a:pt x="82561" y="75189"/>
                  </a:cubicBezTo>
                  <a:cubicBezTo>
                    <a:pt x="79984" y="75189"/>
                    <a:pt x="77864" y="73069"/>
                    <a:pt x="77864" y="70492"/>
                  </a:cubicBezTo>
                  <a:cubicBezTo>
                    <a:pt x="77864" y="67882"/>
                    <a:pt x="79984" y="65762"/>
                    <a:pt x="82561" y="65762"/>
                  </a:cubicBezTo>
                  <a:close/>
                  <a:moveTo>
                    <a:pt x="104873" y="52877"/>
                  </a:moveTo>
                  <a:cubicBezTo>
                    <a:pt x="104873" y="65403"/>
                    <a:pt x="100013" y="77146"/>
                    <a:pt x="91173" y="86019"/>
                  </a:cubicBezTo>
                  <a:cubicBezTo>
                    <a:pt x="82300" y="94859"/>
                    <a:pt x="70524" y="99719"/>
                    <a:pt x="58031" y="99719"/>
                  </a:cubicBezTo>
                  <a:cubicBezTo>
                    <a:pt x="45505" y="99719"/>
                    <a:pt x="33729" y="94859"/>
                    <a:pt x="24889" y="86019"/>
                  </a:cubicBezTo>
                  <a:cubicBezTo>
                    <a:pt x="23128" y="84257"/>
                    <a:pt x="21529" y="82398"/>
                    <a:pt x="20127" y="80441"/>
                  </a:cubicBezTo>
                  <a:lnTo>
                    <a:pt x="33794" y="66251"/>
                  </a:lnTo>
                  <a:cubicBezTo>
                    <a:pt x="35295" y="67034"/>
                    <a:pt x="36991" y="67491"/>
                    <a:pt x="38785" y="67491"/>
                  </a:cubicBezTo>
                  <a:cubicBezTo>
                    <a:pt x="42504" y="67491"/>
                    <a:pt x="45798" y="65566"/>
                    <a:pt x="47723" y="62696"/>
                  </a:cubicBezTo>
                  <a:lnTo>
                    <a:pt x="71829" y="70263"/>
                  </a:lnTo>
                  <a:cubicBezTo>
                    <a:pt x="71829" y="70329"/>
                    <a:pt x="71829" y="70426"/>
                    <a:pt x="71829" y="70492"/>
                  </a:cubicBezTo>
                  <a:cubicBezTo>
                    <a:pt x="71829" y="76396"/>
                    <a:pt x="76657" y="81224"/>
                    <a:pt x="82561" y="81224"/>
                  </a:cubicBezTo>
                  <a:cubicBezTo>
                    <a:pt x="88498" y="81224"/>
                    <a:pt x="93293" y="76396"/>
                    <a:pt x="93293" y="70492"/>
                  </a:cubicBezTo>
                  <a:cubicBezTo>
                    <a:pt x="93293" y="68665"/>
                    <a:pt x="92836" y="66936"/>
                    <a:pt x="92021" y="65436"/>
                  </a:cubicBezTo>
                  <a:lnTo>
                    <a:pt x="104873" y="52877"/>
                  </a:lnTo>
                  <a:close/>
                  <a:moveTo>
                    <a:pt x="58031" y="0"/>
                  </a:moveTo>
                  <a:cubicBezTo>
                    <a:pt x="43907" y="0"/>
                    <a:pt x="30630" y="5480"/>
                    <a:pt x="20616" y="15462"/>
                  </a:cubicBezTo>
                  <a:cubicBezTo>
                    <a:pt x="0" y="36110"/>
                    <a:pt x="0" y="69644"/>
                    <a:pt x="20616" y="90259"/>
                  </a:cubicBezTo>
                  <a:cubicBezTo>
                    <a:pt x="30630" y="100241"/>
                    <a:pt x="43907" y="105754"/>
                    <a:pt x="58031" y="105754"/>
                  </a:cubicBezTo>
                  <a:cubicBezTo>
                    <a:pt x="72155" y="105754"/>
                    <a:pt x="85432" y="100241"/>
                    <a:pt x="95413" y="90259"/>
                  </a:cubicBezTo>
                  <a:cubicBezTo>
                    <a:pt x="105395" y="80278"/>
                    <a:pt x="110908" y="67001"/>
                    <a:pt x="110908" y="52877"/>
                  </a:cubicBezTo>
                  <a:cubicBezTo>
                    <a:pt x="110908" y="38753"/>
                    <a:pt x="105395" y="25476"/>
                    <a:pt x="95413" y="15462"/>
                  </a:cubicBezTo>
                  <a:cubicBezTo>
                    <a:pt x="85432" y="5480"/>
                    <a:pt x="72155" y="0"/>
                    <a:pt x="580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72D2A"/>
                </a:solidFill>
              </a:endParaRPr>
            </a:p>
          </p:txBody>
        </p:sp>
        <p:sp>
          <p:nvSpPr>
            <p:cNvPr id="69" name="Google Shape;293;p32">
              <a:extLst>
                <a:ext uri="{FF2B5EF4-FFF2-40B4-BE49-F238E27FC236}">
                  <a16:creationId xmlns:a16="http://schemas.microsoft.com/office/drawing/2014/main" id="{B474EDB8-C595-264A-8438-95BB6F69C6FA}"/>
                </a:ext>
              </a:extLst>
            </p:cNvPr>
            <p:cNvSpPr/>
            <p:nvPr/>
          </p:nvSpPr>
          <p:spPr>
            <a:xfrm>
              <a:off x="2540250" y="1133150"/>
              <a:ext cx="1003100" cy="361675"/>
            </a:xfrm>
            <a:custGeom>
              <a:avLst/>
              <a:gdLst/>
              <a:ahLst/>
              <a:cxnLst/>
              <a:rect l="l" t="t" r="r" b="b"/>
              <a:pathLst>
                <a:path w="40124" h="14467" extrusionOk="0">
                  <a:moveTo>
                    <a:pt x="26695" y="0"/>
                  </a:moveTo>
                  <a:cubicBezTo>
                    <a:pt x="17011" y="0"/>
                    <a:pt x="7480" y="3432"/>
                    <a:pt x="1" y="9932"/>
                  </a:cubicBezTo>
                  <a:lnTo>
                    <a:pt x="3948" y="14466"/>
                  </a:lnTo>
                  <a:cubicBezTo>
                    <a:pt x="10333" y="8927"/>
                    <a:pt x="18447" y="6012"/>
                    <a:pt x="26688" y="6012"/>
                  </a:cubicBezTo>
                  <a:cubicBezTo>
                    <a:pt x="30530" y="6012"/>
                    <a:pt x="34399" y="6646"/>
                    <a:pt x="38134" y="7942"/>
                  </a:cubicBezTo>
                  <a:lnTo>
                    <a:pt x="40123" y="2266"/>
                  </a:lnTo>
                  <a:cubicBezTo>
                    <a:pt x="35741" y="744"/>
                    <a:pt x="31202" y="0"/>
                    <a:pt x="266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72D2A"/>
                </a:solidFill>
              </a:endParaRPr>
            </a:p>
          </p:txBody>
        </p:sp>
        <p:sp>
          <p:nvSpPr>
            <p:cNvPr id="70" name="Google Shape;294;p32">
              <a:extLst>
                <a:ext uri="{FF2B5EF4-FFF2-40B4-BE49-F238E27FC236}">
                  <a16:creationId xmlns:a16="http://schemas.microsoft.com/office/drawing/2014/main" id="{7F8DC7BA-4ADE-5D4F-98BE-78EDD4DEB960}"/>
                </a:ext>
              </a:extLst>
            </p:cNvPr>
            <p:cNvSpPr/>
            <p:nvPr/>
          </p:nvSpPr>
          <p:spPr>
            <a:xfrm>
              <a:off x="3658300" y="1281125"/>
              <a:ext cx="211250" cy="211250"/>
            </a:xfrm>
            <a:custGeom>
              <a:avLst/>
              <a:gdLst/>
              <a:ahLst/>
              <a:cxnLst/>
              <a:rect l="l" t="t" r="r" b="b"/>
              <a:pathLst>
                <a:path w="8450" h="8450" extrusionOk="0">
                  <a:moveTo>
                    <a:pt x="3132" y="1"/>
                  </a:moveTo>
                  <a:lnTo>
                    <a:pt x="1" y="5122"/>
                  </a:lnTo>
                  <a:cubicBezTo>
                    <a:pt x="1566" y="6101"/>
                    <a:pt x="3100" y="7210"/>
                    <a:pt x="4535" y="8449"/>
                  </a:cubicBezTo>
                  <a:lnTo>
                    <a:pt x="8449" y="3883"/>
                  </a:lnTo>
                  <a:cubicBezTo>
                    <a:pt x="6786" y="2447"/>
                    <a:pt x="4992" y="1143"/>
                    <a:pt x="31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72D2A"/>
                </a:solidFill>
              </a:endParaRPr>
            </a:p>
          </p:txBody>
        </p:sp>
        <p:sp>
          <p:nvSpPr>
            <p:cNvPr id="71" name="Google Shape;295;p32">
              <a:extLst>
                <a:ext uri="{FF2B5EF4-FFF2-40B4-BE49-F238E27FC236}">
                  <a16:creationId xmlns:a16="http://schemas.microsoft.com/office/drawing/2014/main" id="{93C642C2-F149-DB44-8E5E-B8447CE80EBF}"/>
                </a:ext>
              </a:extLst>
            </p:cNvPr>
            <p:cNvSpPr/>
            <p:nvPr/>
          </p:nvSpPr>
          <p:spPr>
            <a:xfrm>
              <a:off x="2827325" y="2952900"/>
              <a:ext cx="591250" cy="213675"/>
            </a:xfrm>
            <a:custGeom>
              <a:avLst/>
              <a:gdLst/>
              <a:ahLst/>
              <a:cxnLst/>
              <a:rect l="l" t="t" r="r" b="b"/>
              <a:pathLst>
                <a:path w="23650" h="8547" extrusionOk="0">
                  <a:moveTo>
                    <a:pt x="2251" y="1"/>
                  </a:moveTo>
                  <a:lnTo>
                    <a:pt x="0" y="5611"/>
                  </a:lnTo>
                  <a:cubicBezTo>
                    <a:pt x="4860" y="7536"/>
                    <a:pt x="9982" y="8547"/>
                    <a:pt x="15168" y="8547"/>
                  </a:cubicBezTo>
                  <a:cubicBezTo>
                    <a:pt x="17974" y="8547"/>
                    <a:pt x="20844" y="8253"/>
                    <a:pt x="23649" y="7634"/>
                  </a:cubicBezTo>
                  <a:lnTo>
                    <a:pt x="22410" y="1762"/>
                  </a:lnTo>
                  <a:cubicBezTo>
                    <a:pt x="20021" y="2267"/>
                    <a:pt x="17607" y="2518"/>
                    <a:pt x="15203" y="2518"/>
                  </a:cubicBezTo>
                  <a:cubicBezTo>
                    <a:pt x="10781" y="2518"/>
                    <a:pt x="6393" y="1670"/>
                    <a:pt x="22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72D2A"/>
                </a:solidFill>
              </a:endParaRPr>
            </a:p>
          </p:txBody>
        </p:sp>
        <p:sp>
          <p:nvSpPr>
            <p:cNvPr id="72" name="Google Shape;296;p32">
              <a:extLst>
                <a:ext uri="{FF2B5EF4-FFF2-40B4-BE49-F238E27FC236}">
                  <a16:creationId xmlns:a16="http://schemas.microsoft.com/office/drawing/2014/main" id="{EDE6D573-9264-474D-94FC-045B23388DF5}"/>
                </a:ext>
              </a:extLst>
            </p:cNvPr>
            <p:cNvSpPr/>
            <p:nvPr/>
          </p:nvSpPr>
          <p:spPr>
            <a:xfrm>
              <a:off x="1190625" y="322100"/>
              <a:ext cx="5219200" cy="5051225"/>
            </a:xfrm>
            <a:custGeom>
              <a:avLst/>
              <a:gdLst/>
              <a:ahLst/>
              <a:cxnLst/>
              <a:rect l="l" t="t" r="r" b="b"/>
              <a:pathLst>
                <a:path w="208768" h="202049" extrusionOk="0">
                  <a:moveTo>
                    <a:pt x="163850" y="28380"/>
                  </a:moveTo>
                  <a:cubicBezTo>
                    <a:pt x="166427" y="28380"/>
                    <a:pt x="168547" y="30500"/>
                    <a:pt x="168547" y="33110"/>
                  </a:cubicBezTo>
                  <a:cubicBezTo>
                    <a:pt x="168547" y="35687"/>
                    <a:pt x="166427" y="37807"/>
                    <a:pt x="163850" y="37807"/>
                  </a:cubicBezTo>
                  <a:cubicBezTo>
                    <a:pt x="161240" y="37807"/>
                    <a:pt x="159120" y="35687"/>
                    <a:pt x="159120" y="33110"/>
                  </a:cubicBezTo>
                  <a:cubicBezTo>
                    <a:pt x="159120" y="30500"/>
                    <a:pt x="161240" y="28380"/>
                    <a:pt x="163850" y="28380"/>
                  </a:cubicBezTo>
                  <a:close/>
                  <a:moveTo>
                    <a:pt x="10732" y="124804"/>
                  </a:moveTo>
                  <a:cubicBezTo>
                    <a:pt x="13342" y="124804"/>
                    <a:pt x="15429" y="126925"/>
                    <a:pt x="15429" y="129534"/>
                  </a:cubicBezTo>
                  <a:cubicBezTo>
                    <a:pt x="15429" y="132111"/>
                    <a:pt x="13342" y="134232"/>
                    <a:pt x="10732" y="134232"/>
                  </a:cubicBezTo>
                  <a:cubicBezTo>
                    <a:pt x="8122" y="134232"/>
                    <a:pt x="6035" y="132111"/>
                    <a:pt x="6035" y="129534"/>
                  </a:cubicBezTo>
                  <a:cubicBezTo>
                    <a:pt x="6035" y="126925"/>
                    <a:pt x="8122" y="124804"/>
                    <a:pt x="10732" y="124804"/>
                  </a:cubicBezTo>
                  <a:close/>
                  <a:moveTo>
                    <a:pt x="80669" y="6199"/>
                  </a:moveTo>
                  <a:cubicBezTo>
                    <a:pt x="97794" y="6199"/>
                    <a:pt x="114920" y="12723"/>
                    <a:pt x="127968" y="25771"/>
                  </a:cubicBezTo>
                  <a:cubicBezTo>
                    <a:pt x="154064" y="51866"/>
                    <a:pt x="154064" y="94337"/>
                    <a:pt x="127968" y="120401"/>
                  </a:cubicBezTo>
                  <a:cubicBezTo>
                    <a:pt x="114920" y="133449"/>
                    <a:pt x="97786" y="139973"/>
                    <a:pt x="80653" y="139973"/>
                  </a:cubicBezTo>
                  <a:cubicBezTo>
                    <a:pt x="63519" y="139973"/>
                    <a:pt x="46385" y="133449"/>
                    <a:pt x="33338" y="120401"/>
                  </a:cubicBezTo>
                  <a:cubicBezTo>
                    <a:pt x="7242" y="94337"/>
                    <a:pt x="7242" y="51866"/>
                    <a:pt x="33338" y="25771"/>
                  </a:cubicBezTo>
                  <a:cubicBezTo>
                    <a:pt x="46385" y="12723"/>
                    <a:pt x="63511" y="6199"/>
                    <a:pt x="80669" y="6199"/>
                  </a:cubicBezTo>
                  <a:close/>
                  <a:moveTo>
                    <a:pt x="137232" y="119161"/>
                  </a:moveTo>
                  <a:lnTo>
                    <a:pt x="147474" y="130121"/>
                  </a:lnTo>
                  <a:lnTo>
                    <a:pt x="136808" y="140788"/>
                  </a:lnTo>
                  <a:lnTo>
                    <a:pt x="126532" y="129828"/>
                  </a:lnTo>
                  <a:cubicBezTo>
                    <a:pt x="128490" y="128230"/>
                    <a:pt x="130414" y="126501"/>
                    <a:pt x="132241" y="124674"/>
                  </a:cubicBezTo>
                  <a:cubicBezTo>
                    <a:pt x="134002" y="122912"/>
                    <a:pt x="135666" y="121053"/>
                    <a:pt x="137232" y="119161"/>
                  </a:cubicBezTo>
                  <a:close/>
                  <a:moveTo>
                    <a:pt x="156119" y="129991"/>
                  </a:moveTo>
                  <a:lnTo>
                    <a:pt x="200253" y="173963"/>
                  </a:lnTo>
                  <a:lnTo>
                    <a:pt x="180681" y="193535"/>
                  </a:lnTo>
                  <a:lnTo>
                    <a:pt x="136547" y="149563"/>
                  </a:lnTo>
                  <a:lnTo>
                    <a:pt x="156119" y="129991"/>
                  </a:lnTo>
                  <a:close/>
                  <a:moveTo>
                    <a:pt x="178398" y="1"/>
                  </a:moveTo>
                  <a:lnTo>
                    <a:pt x="178398" y="6003"/>
                  </a:lnTo>
                  <a:lnTo>
                    <a:pt x="187499" y="6003"/>
                  </a:lnTo>
                  <a:lnTo>
                    <a:pt x="169264" y="23846"/>
                  </a:lnTo>
                  <a:cubicBezTo>
                    <a:pt x="167666" y="22900"/>
                    <a:pt x="165807" y="22378"/>
                    <a:pt x="163850" y="22378"/>
                  </a:cubicBezTo>
                  <a:cubicBezTo>
                    <a:pt x="157913" y="22378"/>
                    <a:pt x="153118" y="27173"/>
                    <a:pt x="153118" y="33110"/>
                  </a:cubicBezTo>
                  <a:cubicBezTo>
                    <a:pt x="153118" y="35002"/>
                    <a:pt x="153607" y="36763"/>
                    <a:pt x="154455" y="38329"/>
                  </a:cubicBezTo>
                  <a:lnTo>
                    <a:pt x="147866" y="44755"/>
                  </a:lnTo>
                  <a:cubicBezTo>
                    <a:pt x="144310" y="36307"/>
                    <a:pt x="139124" y="28380"/>
                    <a:pt x="132241" y="21530"/>
                  </a:cubicBezTo>
                  <a:cubicBezTo>
                    <a:pt x="118019" y="7308"/>
                    <a:pt x="99336" y="197"/>
                    <a:pt x="80657" y="197"/>
                  </a:cubicBezTo>
                  <a:cubicBezTo>
                    <a:pt x="61978" y="197"/>
                    <a:pt x="43303" y="7308"/>
                    <a:pt x="29097" y="21530"/>
                  </a:cubicBezTo>
                  <a:cubicBezTo>
                    <a:pt x="3751" y="46843"/>
                    <a:pt x="979" y="86346"/>
                    <a:pt x="20779" y="114758"/>
                  </a:cubicBezTo>
                  <a:lnTo>
                    <a:pt x="15723" y="120009"/>
                  </a:lnTo>
                  <a:cubicBezTo>
                    <a:pt x="14222" y="119226"/>
                    <a:pt x="12526" y="118802"/>
                    <a:pt x="10732" y="118802"/>
                  </a:cubicBezTo>
                  <a:cubicBezTo>
                    <a:pt x="4828" y="118802"/>
                    <a:pt x="0" y="123598"/>
                    <a:pt x="0" y="129534"/>
                  </a:cubicBezTo>
                  <a:cubicBezTo>
                    <a:pt x="0" y="135439"/>
                    <a:pt x="4828" y="140266"/>
                    <a:pt x="10732" y="140266"/>
                  </a:cubicBezTo>
                  <a:cubicBezTo>
                    <a:pt x="16636" y="140266"/>
                    <a:pt x="21464" y="135439"/>
                    <a:pt x="21464" y="129534"/>
                  </a:cubicBezTo>
                  <a:cubicBezTo>
                    <a:pt x="21464" y="127577"/>
                    <a:pt x="20942" y="125783"/>
                    <a:pt x="20061" y="124185"/>
                  </a:cubicBezTo>
                  <a:lnTo>
                    <a:pt x="24465" y="119618"/>
                  </a:lnTo>
                  <a:cubicBezTo>
                    <a:pt x="25933" y="121347"/>
                    <a:pt x="27466" y="123043"/>
                    <a:pt x="29097" y="124674"/>
                  </a:cubicBezTo>
                  <a:cubicBezTo>
                    <a:pt x="43319" y="138896"/>
                    <a:pt x="61978" y="146007"/>
                    <a:pt x="80669" y="146007"/>
                  </a:cubicBezTo>
                  <a:cubicBezTo>
                    <a:pt x="94989" y="146007"/>
                    <a:pt x="109342" y="141799"/>
                    <a:pt x="121672" y="133416"/>
                  </a:cubicBezTo>
                  <a:lnTo>
                    <a:pt x="132535" y="145061"/>
                  </a:lnTo>
                  <a:lnTo>
                    <a:pt x="128000" y="149563"/>
                  </a:lnTo>
                  <a:lnTo>
                    <a:pt x="180681" y="202048"/>
                  </a:lnTo>
                  <a:lnTo>
                    <a:pt x="208767" y="173963"/>
                  </a:lnTo>
                  <a:lnTo>
                    <a:pt x="156086" y="121477"/>
                  </a:lnTo>
                  <a:lnTo>
                    <a:pt x="151715" y="125848"/>
                  </a:lnTo>
                  <a:lnTo>
                    <a:pt x="140885" y="114268"/>
                  </a:lnTo>
                  <a:cubicBezTo>
                    <a:pt x="153705" y="95479"/>
                    <a:pt x="156804" y="71993"/>
                    <a:pt x="150149" y="50953"/>
                  </a:cubicBezTo>
                  <a:lnTo>
                    <a:pt x="158761" y="42537"/>
                  </a:lnTo>
                  <a:cubicBezTo>
                    <a:pt x="160261" y="43385"/>
                    <a:pt x="161990" y="43842"/>
                    <a:pt x="163850" y="43842"/>
                  </a:cubicBezTo>
                  <a:cubicBezTo>
                    <a:pt x="169754" y="43842"/>
                    <a:pt x="174582" y="39014"/>
                    <a:pt x="174582" y="33110"/>
                  </a:cubicBezTo>
                  <a:cubicBezTo>
                    <a:pt x="174582" y="31349"/>
                    <a:pt x="174157" y="29685"/>
                    <a:pt x="173407" y="28217"/>
                  </a:cubicBezTo>
                  <a:lnTo>
                    <a:pt x="191870" y="10178"/>
                  </a:lnTo>
                  <a:lnTo>
                    <a:pt x="191870" y="19508"/>
                  </a:lnTo>
                  <a:lnTo>
                    <a:pt x="197905" y="19508"/>
                  </a:lnTo>
                  <a:lnTo>
                    <a:pt x="19790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72D2A"/>
                </a:solidFill>
              </a:endParaRPr>
            </a:p>
          </p:txBody>
        </p:sp>
        <p:sp>
          <p:nvSpPr>
            <p:cNvPr id="73" name="Google Shape;297;p32">
              <a:extLst>
                <a:ext uri="{FF2B5EF4-FFF2-40B4-BE49-F238E27FC236}">
                  <a16:creationId xmlns:a16="http://schemas.microsoft.com/office/drawing/2014/main" id="{90F9D2B9-F3DA-D848-A586-965C4DA84C80}"/>
                </a:ext>
              </a:extLst>
            </p:cNvPr>
            <p:cNvSpPr/>
            <p:nvPr/>
          </p:nvSpPr>
          <p:spPr>
            <a:xfrm>
              <a:off x="4877475" y="3790425"/>
              <a:ext cx="738050" cy="628775"/>
            </a:xfrm>
            <a:custGeom>
              <a:avLst/>
              <a:gdLst/>
              <a:ahLst/>
              <a:cxnLst/>
              <a:rect l="l" t="t" r="r" b="b"/>
              <a:pathLst>
                <a:path w="29522" h="25151" extrusionOk="0">
                  <a:moveTo>
                    <a:pt x="8645" y="0"/>
                  </a:moveTo>
                  <a:lnTo>
                    <a:pt x="0" y="8612"/>
                  </a:lnTo>
                  <a:lnTo>
                    <a:pt x="4274" y="12885"/>
                  </a:lnTo>
                  <a:lnTo>
                    <a:pt x="8645" y="8514"/>
                  </a:lnTo>
                  <a:lnTo>
                    <a:pt x="25248" y="25150"/>
                  </a:lnTo>
                  <a:lnTo>
                    <a:pt x="29521" y="20877"/>
                  </a:lnTo>
                  <a:lnTo>
                    <a:pt x="86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72D2A"/>
                </a:solidFill>
              </a:endParaRPr>
            </a:p>
          </p:txBody>
        </p:sp>
        <p:sp>
          <p:nvSpPr>
            <p:cNvPr id="74" name="Google Shape;298;p32">
              <a:extLst>
                <a:ext uri="{FF2B5EF4-FFF2-40B4-BE49-F238E27FC236}">
                  <a16:creationId xmlns:a16="http://schemas.microsoft.com/office/drawing/2014/main" id="{0440832A-6D09-E543-99F0-501FC4FA68E4}"/>
                </a:ext>
              </a:extLst>
            </p:cNvPr>
            <p:cNvSpPr/>
            <p:nvPr/>
          </p:nvSpPr>
          <p:spPr>
            <a:xfrm>
              <a:off x="5637525" y="4441175"/>
              <a:ext cx="218575" cy="217775"/>
            </a:xfrm>
            <a:custGeom>
              <a:avLst/>
              <a:gdLst/>
              <a:ahLst/>
              <a:cxnLst/>
              <a:rect l="l" t="t" r="r" b="b"/>
              <a:pathLst>
                <a:path w="8743" h="8711" extrusionOk="0">
                  <a:moveTo>
                    <a:pt x="4273" y="1"/>
                  </a:moveTo>
                  <a:lnTo>
                    <a:pt x="0" y="4274"/>
                  </a:lnTo>
                  <a:lnTo>
                    <a:pt x="4469" y="8710"/>
                  </a:lnTo>
                  <a:lnTo>
                    <a:pt x="8742" y="4470"/>
                  </a:lnTo>
                  <a:lnTo>
                    <a:pt x="427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72D2A"/>
                </a:solidFill>
              </a:endParaRPr>
            </a:p>
          </p:txBody>
        </p:sp>
        <p:sp>
          <p:nvSpPr>
            <p:cNvPr id="75" name="Google Shape;299;p32">
              <a:extLst>
                <a:ext uri="{FF2B5EF4-FFF2-40B4-BE49-F238E27FC236}">
                  <a16:creationId xmlns:a16="http://schemas.microsoft.com/office/drawing/2014/main" id="{64E302AF-0C6A-BC4A-A3AC-DC021621CF53}"/>
                </a:ext>
              </a:extLst>
            </p:cNvPr>
            <p:cNvSpPr/>
            <p:nvPr/>
          </p:nvSpPr>
          <p:spPr>
            <a:xfrm>
              <a:off x="2006100" y="4048925"/>
              <a:ext cx="150900" cy="164750"/>
            </a:xfrm>
            <a:custGeom>
              <a:avLst/>
              <a:gdLst/>
              <a:ahLst/>
              <a:cxnLst/>
              <a:rect l="l" t="t" r="r" b="b"/>
              <a:pathLst>
                <a:path w="6036" h="6590" extrusionOk="0">
                  <a:moveTo>
                    <a:pt x="1" y="1"/>
                  </a:moveTo>
                  <a:lnTo>
                    <a:pt x="1" y="6590"/>
                  </a:lnTo>
                  <a:lnTo>
                    <a:pt x="6036" y="6590"/>
                  </a:lnTo>
                  <a:lnTo>
                    <a:pt x="603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72D2A"/>
                </a:solidFill>
              </a:endParaRPr>
            </a:p>
          </p:txBody>
        </p:sp>
        <p:sp>
          <p:nvSpPr>
            <p:cNvPr id="76" name="Google Shape;300;p32">
              <a:extLst>
                <a:ext uri="{FF2B5EF4-FFF2-40B4-BE49-F238E27FC236}">
                  <a16:creationId xmlns:a16="http://schemas.microsoft.com/office/drawing/2014/main" id="{0F214982-63AF-8340-AEDB-17E4B12619CB}"/>
                </a:ext>
              </a:extLst>
            </p:cNvPr>
            <p:cNvSpPr/>
            <p:nvPr/>
          </p:nvSpPr>
          <p:spPr>
            <a:xfrm>
              <a:off x="2006100" y="4968800"/>
              <a:ext cx="150900" cy="163950"/>
            </a:xfrm>
            <a:custGeom>
              <a:avLst/>
              <a:gdLst/>
              <a:ahLst/>
              <a:cxnLst/>
              <a:rect l="l" t="t" r="r" b="b"/>
              <a:pathLst>
                <a:path w="6036" h="6558" extrusionOk="0">
                  <a:moveTo>
                    <a:pt x="1" y="1"/>
                  </a:moveTo>
                  <a:lnTo>
                    <a:pt x="1" y="6557"/>
                  </a:lnTo>
                  <a:lnTo>
                    <a:pt x="6036" y="6557"/>
                  </a:lnTo>
                  <a:lnTo>
                    <a:pt x="603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72D2A"/>
                </a:solidFill>
              </a:endParaRPr>
            </a:p>
          </p:txBody>
        </p:sp>
        <p:sp>
          <p:nvSpPr>
            <p:cNvPr id="77" name="Google Shape;301;p32">
              <a:extLst>
                <a:ext uri="{FF2B5EF4-FFF2-40B4-BE49-F238E27FC236}">
                  <a16:creationId xmlns:a16="http://schemas.microsoft.com/office/drawing/2014/main" id="{71D88051-E740-3D47-BF8D-1C8AF1AAC30F}"/>
                </a:ext>
              </a:extLst>
            </p:cNvPr>
            <p:cNvSpPr/>
            <p:nvPr/>
          </p:nvSpPr>
          <p:spPr>
            <a:xfrm>
              <a:off x="3246475" y="4365350"/>
              <a:ext cx="150900" cy="163925"/>
            </a:xfrm>
            <a:custGeom>
              <a:avLst/>
              <a:gdLst/>
              <a:ahLst/>
              <a:cxnLst/>
              <a:rect l="l" t="t" r="r" b="b"/>
              <a:pathLst>
                <a:path w="6036" h="6557" extrusionOk="0">
                  <a:moveTo>
                    <a:pt x="1" y="0"/>
                  </a:moveTo>
                  <a:lnTo>
                    <a:pt x="1" y="6557"/>
                  </a:lnTo>
                  <a:lnTo>
                    <a:pt x="6035" y="6557"/>
                  </a:lnTo>
                  <a:lnTo>
                    <a:pt x="603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72D2A"/>
                </a:solidFill>
              </a:endParaRPr>
            </a:p>
          </p:txBody>
        </p:sp>
        <p:sp>
          <p:nvSpPr>
            <p:cNvPr id="78" name="Google Shape;302;p32">
              <a:extLst>
                <a:ext uri="{FF2B5EF4-FFF2-40B4-BE49-F238E27FC236}">
                  <a16:creationId xmlns:a16="http://schemas.microsoft.com/office/drawing/2014/main" id="{4EFA60B9-97CB-9E42-B346-B5C829C456EC}"/>
                </a:ext>
              </a:extLst>
            </p:cNvPr>
            <p:cNvSpPr/>
            <p:nvPr/>
          </p:nvSpPr>
          <p:spPr>
            <a:xfrm>
              <a:off x="5404275" y="3011625"/>
              <a:ext cx="150900" cy="163925"/>
            </a:xfrm>
            <a:custGeom>
              <a:avLst/>
              <a:gdLst/>
              <a:ahLst/>
              <a:cxnLst/>
              <a:rect l="l" t="t" r="r" b="b"/>
              <a:pathLst>
                <a:path w="6036" h="6557" extrusionOk="0">
                  <a:moveTo>
                    <a:pt x="1" y="0"/>
                  </a:moveTo>
                  <a:lnTo>
                    <a:pt x="1" y="6557"/>
                  </a:lnTo>
                  <a:lnTo>
                    <a:pt x="6036" y="6557"/>
                  </a:lnTo>
                  <a:lnTo>
                    <a:pt x="60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72D2A"/>
                </a:solidFill>
              </a:endParaRPr>
            </a:p>
          </p:txBody>
        </p:sp>
        <p:sp>
          <p:nvSpPr>
            <p:cNvPr id="79" name="Google Shape;303;p32">
              <a:extLst>
                <a:ext uri="{FF2B5EF4-FFF2-40B4-BE49-F238E27FC236}">
                  <a16:creationId xmlns:a16="http://schemas.microsoft.com/office/drawing/2014/main" id="{446249A5-57AD-5647-84D7-6A4AE15206CE}"/>
                </a:ext>
              </a:extLst>
            </p:cNvPr>
            <p:cNvSpPr/>
            <p:nvPr/>
          </p:nvSpPr>
          <p:spPr>
            <a:xfrm>
              <a:off x="5575550" y="1705200"/>
              <a:ext cx="150075" cy="163925"/>
            </a:xfrm>
            <a:custGeom>
              <a:avLst/>
              <a:gdLst/>
              <a:ahLst/>
              <a:cxnLst/>
              <a:rect l="l" t="t" r="r" b="b"/>
              <a:pathLst>
                <a:path w="6003" h="6557" extrusionOk="0">
                  <a:moveTo>
                    <a:pt x="0" y="0"/>
                  </a:moveTo>
                  <a:lnTo>
                    <a:pt x="0" y="6557"/>
                  </a:lnTo>
                  <a:lnTo>
                    <a:pt x="6002" y="6557"/>
                  </a:lnTo>
                  <a:lnTo>
                    <a:pt x="600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72D2A"/>
                </a:solidFill>
              </a:endParaRPr>
            </a:p>
          </p:txBody>
        </p:sp>
        <p:sp>
          <p:nvSpPr>
            <p:cNvPr id="80" name="Google Shape;304;p32">
              <a:extLst>
                <a:ext uri="{FF2B5EF4-FFF2-40B4-BE49-F238E27FC236}">
                  <a16:creationId xmlns:a16="http://schemas.microsoft.com/office/drawing/2014/main" id="{517432CA-CF84-1646-9F7F-D7AC40B47E78}"/>
                </a:ext>
              </a:extLst>
            </p:cNvPr>
            <p:cNvSpPr/>
            <p:nvPr/>
          </p:nvSpPr>
          <p:spPr>
            <a:xfrm>
              <a:off x="6073800" y="2396725"/>
              <a:ext cx="150900" cy="163950"/>
            </a:xfrm>
            <a:custGeom>
              <a:avLst/>
              <a:gdLst/>
              <a:ahLst/>
              <a:cxnLst/>
              <a:rect l="l" t="t" r="r" b="b"/>
              <a:pathLst>
                <a:path w="6036" h="6558" extrusionOk="0">
                  <a:moveTo>
                    <a:pt x="1" y="1"/>
                  </a:moveTo>
                  <a:lnTo>
                    <a:pt x="1" y="6557"/>
                  </a:lnTo>
                  <a:lnTo>
                    <a:pt x="6035" y="6557"/>
                  </a:lnTo>
                  <a:lnTo>
                    <a:pt x="603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72D2A"/>
                </a:solidFill>
              </a:endParaRPr>
            </a:p>
          </p:txBody>
        </p:sp>
      </p:grpSp>
      <p:sp>
        <p:nvSpPr>
          <p:cNvPr id="81" name="Google Shape;287;p32">
            <a:extLst>
              <a:ext uri="{FF2B5EF4-FFF2-40B4-BE49-F238E27FC236}">
                <a16:creationId xmlns:a16="http://schemas.microsoft.com/office/drawing/2014/main" id="{ACD8F695-68DC-5440-9DF9-67E7724D5815}"/>
              </a:ext>
            </a:extLst>
          </p:cNvPr>
          <p:cNvSpPr/>
          <p:nvPr/>
        </p:nvSpPr>
        <p:spPr>
          <a:xfrm>
            <a:off x="5404084" y="1315309"/>
            <a:ext cx="3549159" cy="2788737"/>
          </a:xfrm>
          <a:prstGeom prst="hexagon">
            <a:avLst>
              <a:gd name="adj" fmla="val 25000"/>
              <a:gd name="vf" fmla="val 115470"/>
            </a:avLst>
          </a:prstGeom>
          <a:noFill/>
          <a:ln w="19050">
            <a:solidFill>
              <a:srgbClr val="DAD8D9"/>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2" name="Google Shape;289;p32">
            <a:extLst>
              <a:ext uri="{FF2B5EF4-FFF2-40B4-BE49-F238E27FC236}">
                <a16:creationId xmlns:a16="http://schemas.microsoft.com/office/drawing/2014/main" id="{54D7679A-AC4D-0C42-85E4-57DCB6075C07}"/>
              </a:ext>
            </a:extLst>
          </p:cNvPr>
          <p:cNvSpPr/>
          <p:nvPr/>
        </p:nvSpPr>
        <p:spPr>
          <a:xfrm>
            <a:off x="5388320" y="1131363"/>
            <a:ext cx="3664231" cy="3156628"/>
          </a:xfrm>
          <a:prstGeom prst="hexagon">
            <a:avLst>
              <a:gd name="adj" fmla="val 25000"/>
              <a:gd name="vf" fmla="val 115470"/>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83" name="TextBox 82">
            <a:extLst>
              <a:ext uri="{FF2B5EF4-FFF2-40B4-BE49-F238E27FC236}">
                <a16:creationId xmlns:a16="http://schemas.microsoft.com/office/drawing/2014/main" id="{9A1B1495-637C-8E4C-B5D2-EEDFCBF39D62}"/>
              </a:ext>
            </a:extLst>
          </p:cNvPr>
          <p:cNvSpPr txBox="1"/>
          <p:nvPr/>
        </p:nvSpPr>
        <p:spPr>
          <a:xfrm>
            <a:off x="5852060" y="2123805"/>
            <a:ext cx="2831401" cy="1600438"/>
          </a:xfrm>
          <a:prstGeom prst="rect">
            <a:avLst/>
          </a:prstGeom>
          <a:noFill/>
        </p:spPr>
        <p:txBody>
          <a:bodyPr wrap="square">
            <a:spAutoFit/>
          </a:bodyPr>
          <a:lstStyle/>
          <a:p>
            <a:pPr algn="ctr">
              <a:spcAft>
                <a:spcPts val="1600"/>
              </a:spcAft>
            </a:pPr>
            <a:r>
              <a:rPr lang="en-US" dirty="0">
                <a:solidFill>
                  <a:schemeClr val="accent3"/>
                </a:solidFill>
              </a:rPr>
              <a:t>From the pair plot in the figure. we used a Scatter plot to observe and show relationships between Hostname Length and Pct Null Self Redirect </a:t>
            </a:r>
            <a:r>
              <a:rPr lang="en-US" dirty="0" err="1">
                <a:solidFill>
                  <a:schemeClr val="accent3"/>
                </a:solidFill>
              </a:rPr>
              <a:t>Hyperl</a:t>
            </a:r>
            <a:r>
              <a:rPr lang="en-US" dirty="0">
                <a:solidFill>
                  <a:schemeClr val="accent3"/>
                </a:solidFill>
              </a:rPr>
              <a:t> inks .we found they have a good impact on the label.</a:t>
            </a:r>
          </a:p>
        </p:txBody>
      </p:sp>
    </p:spTree>
    <p:extLst>
      <p:ext uri="{BB962C8B-B14F-4D97-AF65-F5344CB8AC3E}">
        <p14:creationId xmlns:p14="http://schemas.microsoft.com/office/powerpoint/2010/main" val="2131607010"/>
      </p:ext>
    </p:extLst>
  </p:cSld>
  <p:clrMapOvr>
    <a:masterClrMapping/>
  </p:clrMapOvr>
</p:sld>
</file>

<file path=ppt/theme/theme1.xml><?xml version="1.0" encoding="utf-8"?>
<a:theme xmlns:a="http://schemas.openxmlformats.org/drawingml/2006/main" name="Marketing Newsletter">
  <a:themeElements>
    <a:clrScheme name="Simple Light">
      <a:dk1>
        <a:srgbClr val="378E7B"/>
      </a:dk1>
      <a:lt1>
        <a:srgbClr val="F3F3F3"/>
      </a:lt1>
      <a:dk2>
        <a:srgbClr val="D9D9D9"/>
      </a:dk2>
      <a:lt2>
        <a:srgbClr val="52AF9B"/>
      </a:lt2>
      <a:accent1>
        <a:srgbClr val="26AD90"/>
      </a:accent1>
      <a:accent2>
        <a:srgbClr val="30B99C"/>
      </a:accent2>
      <a:accent3>
        <a:srgbClr val="0B5848"/>
      </a:accent3>
      <a:accent4>
        <a:srgbClr val="6BDFC6"/>
      </a:accent4>
      <a:accent5>
        <a:srgbClr val="0BB490"/>
      </a:accent5>
      <a:accent6>
        <a:srgbClr val="34DBB7"/>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921</TotalTime>
  <Words>1576</Words>
  <Application>Microsoft Macintosh PowerPoint</Application>
  <PresentationFormat>On-screen Show (16:9)</PresentationFormat>
  <Paragraphs>162</Paragraphs>
  <Slides>18</Slides>
  <Notes>18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Arial</vt:lpstr>
      <vt:lpstr>Wingdings</vt:lpstr>
      <vt:lpstr>PingFang HK</vt:lpstr>
      <vt:lpstr>Nunito Sans ExtraBold</vt:lpstr>
      <vt:lpstr>Courier New</vt:lpstr>
      <vt:lpstr>Pontano Sans</vt:lpstr>
      <vt:lpstr>Nunito Sans</vt:lpstr>
      <vt:lpstr>Assistant Light</vt:lpstr>
      <vt:lpstr>.AppleSystemUIFont</vt:lpstr>
      <vt:lpstr>Helvetica Neue</vt:lpstr>
      <vt:lpstr>Fira Sans Extra Condensed Medium</vt:lpstr>
      <vt:lpstr>Marketing Newsletter</vt:lpstr>
      <vt:lpstr>Phishing Detection Using ML </vt:lpstr>
      <vt:lpstr>AGENDA</vt:lpstr>
      <vt:lpstr>The Idea</vt:lpstr>
      <vt:lpstr>The Datasets</vt:lpstr>
      <vt:lpstr>Exploratory Data Analysis EDA  </vt:lpstr>
      <vt:lpstr>DATA VISUALISATIONS </vt:lpstr>
      <vt:lpstr>Scatter Plots </vt:lpstr>
      <vt:lpstr>Scatter Plots</vt:lpstr>
      <vt:lpstr>Scatter Plots</vt:lpstr>
      <vt:lpstr>Data Pre-Processing  </vt:lpstr>
      <vt:lpstr>Data Splitting   </vt:lpstr>
      <vt:lpstr>Model Building</vt:lpstr>
      <vt:lpstr> Logistic Regression </vt:lpstr>
      <vt:lpstr>Naive bayes Classifier </vt:lpstr>
      <vt:lpstr>Random Forest Classifier </vt:lpstr>
      <vt:lpstr>Compare Between Classifier Models </vt:lpstr>
      <vt:lpstr>Result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Phishing Detection Using ML </dc:title>
  <cp:lastModifiedBy>Microsoft Office User</cp:lastModifiedBy>
  <cp:revision>10</cp:revision>
  <dcterms:modified xsi:type="dcterms:W3CDTF">2022-01-12T23:09:33Z</dcterms:modified>
</cp:coreProperties>
</file>